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8" r:id="rId4"/>
    <p:sldId id="259" r:id="rId5"/>
    <p:sldId id="264" r:id="rId6"/>
    <p:sldId id="265" r:id="rId7"/>
    <p:sldId id="260" r:id="rId8"/>
    <p:sldId id="2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86" d="100"/>
          <a:sy n="86" d="100"/>
        </p:scale>
        <p:origin x="-82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2209800"/>
          </a:xfrm>
        </p:spPr>
        <p:txBody>
          <a:bodyPr/>
          <a:lstStyle/>
          <a:p>
            <a:r>
              <a:rPr lang="en-US" dirty="0" smtClean="0"/>
              <a:t>POLITICS OF GLOBAL WARMING: AN ANALYTICAL STUDY</a:t>
            </a:r>
            <a:endParaRPr lang="en-US" dirty="0"/>
          </a:p>
        </p:txBody>
      </p:sp>
      <p:sp>
        <p:nvSpPr>
          <p:cNvPr id="3" name="Subtitle 2"/>
          <p:cNvSpPr>
            <a:spLocks noGrp="1"/>
          </p:cNvSpPr>
          <p:nvPr>
            <p:ph type="subTitle" idx="1"/>
          </p:nvPr>
        </p:nvSpPr>
        <p:spPr>
          <a:xfrm>
            <a:off x="1371600" y="3276600"/>
            <a:ext cx="6400800" cy="2362200"/>
          </a:xfrm>
        </p:spPr>
        <p:txBody>
          <a:bodyPr>
            <a:normAutofit fontScale="92500"/>
          </a:bodyPr>
          <a:lstStyle/>
          <a:p>
            <a:r>
              <a:rPr lang="en-US" smtClean="0"/>
              <a:t>By</a:t>
            </a:r>
            <a:endParaRPr lang="en-US" dirty="0" smtClean="0"/>
          </a:p>
          <a:p>
            <a:r>
              <a:rPr lang="en-US" dirty="0" err="1" smtClean="0"/>
              <a:t>Phanindra</a:t>
            </a:r>
            <a:r>
              <a:rPr lang="en-US" dirty="0" smtClean="0"/>
              <a:t> </a:t>
            </a:r>
            <a:r>
              <a:rPr lang="en-US" dirty="0" err="1" smtClean="0"/>
              <a:t>Kalita</a:t>
            </a:r>
            <a:r>
              <a:rPr lang="en-US" dirty="0" smtClean="0"/>
              <a:t>,</a:t>
            </a:r>
          </a:p>
          <a:p>
            <a:r>
              <a:rPr lang="en-US" dirty="0" smtClean="0"/>
              <a:t>Assistant Professor,</a:t>
            </a:r>
          </a:p>
          <a:p>
            <a:r>
              <a:rPr lang="en-US" dirty="0" err="1" smtClean="0"/>
              <a:t>Chhaygaon</a:t>
            </a:r>
            <a:r>
              <a:rPr lang="en-US" dirty="0" smtClean="0"/>
              <a:t> College, </a:t>
            </a:r>
            <a:r>
              <a:rPr lang="en-US" dirty="0" err="1" smtClean="0"/>
              <a:t>Chhaygaon</a:t>
            </a:r>
            <a:r>
              <a:rPr lang="en-US" dirty="0" smtClean="0"/>
              <a:t>: Assam</a:t>
            </a:r>
          </a:p>
        </p:txBody>
      </p:sp>
    </p:spTree>
    <p:extLst>
      <p:ext uri="{BB962C8B-B14F-4D97-AF65-F5344CB8AC3E}">
        <p14:creationId xmlns:p14="http://schemas.microsoft.com/office/powerpoint/2010/main" xmlns="" val="40067216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90600"/>
          </a:xfrm>
        </p:spPr>
        <p:txBody>
          <a:bodyPr>
            <a:normAutofit fontScale="90000"/>
          </a:bodyPr>
          <a:lstStyle/>
          <a:p>
            <a:r>
              <a:rPr lang="en-US" dirty="0" smtClean="0"/>
              <a:t/>
            </a:r>
            <a:br>
              <a:rPr lang="en-US" dirty="0" smtClean="0"/>
            </a:br>
            <a:r>
              <a:rPr lang="en-US" dirty="0" smtClean="0"/>
              <a:t>Introduction</a:t>
            </a:r>
            <a:endParaRPr lang="en-US" dirty="0"/>
          </a:p>
        </p:txBody>
      </p:sp>
      <p:sp>
        <p:nvSpPr>
          <p:cNvPr id="3" name="Content Placeholder 2"/>
          <p:cNvSpPr>
            <a:spLocks noGrp="1"/>
          </p:cNvSpPr>
          <p:nvPr>
            <p:ph idx="1"/>
          </p:nvPr>
        </p:nvSpPr>
        <p:spPr>
          <a:xfrm>
            <a:off x="457200" y="762000"/>
            <a:ext cx="8229600" cy="5364163"/>
          </a:xfrm>
        </p:spPr>
        <p:txBody>
          <a:bodyPr/>
          <a:lstStyle/>
          <a:p>
            <a:pPr>
              <a:buFont typeface="Wingdings" pitchFamily="2" charset="2"/>
              <a:buChar char="Ø"/>
            </a:pPr>
            <a:endParaRPr lang="en-US" dirty="0" smtClean="0"/>
          </a:p>
          <a:p>
            <a:pPr>
              <a:buFont typeface="Wingdings" pitchFamily="2" charset="2"/>
              <a:buChar char="Ø"/>
            </a:pPr>
            <a:endParaRPr lang="en-US" dirty="0"/>
          </a:p>
          <a:p>
            <a:pPr>
              <a:buFont typeface="Wingdings" pitchFamily="2" charset="2"/>
              <a:buChar char="Ø"/>
            </a:pPr>
            <a:r>
              <a:rPr lang="en-US" dirty="0" smtClean="0"/>
              <a:t>Global </a:t>
            </a:r>
            <a:r>
              <a:rPr lang="en-US" dirty="0"/>
              <a:t>Warming: Gradual increase in the average temperature of the </a:t>
            </a:r>
            <a:r>
              <a:rPr lang="en-US" dirty="0" smtClean="0"/>
              <a:t>earth.</a:t>
            </a:r>
          </a:p>
          <a:p>
            <a:pPr marL="0" indent="0">
              <a:buNone/>
            </a:pPr>
            <a:endParaRPr lang="en-US" dirty="0"/>
          </a:p>
          <a:p>
            <a:pPr>
              <a:buFont typeface="Wingdings" pitchFamily="2" charset="2"/>
              <a:buChar char="Ø"/>
            </a:pPr>
            <a:r>
              <a:rPr lang="en-US" dirty="0" smtClean="0"/>
              <a:t>Natural </a:t>
            </a:r>
            <a:r>
              <a:rPr lang="en-US" dirty="0"/>
              <a:t>&amp; Anthropogenic: Most threatening environmental challenge of this generation.</a:t>
            </a:r>
            <a:br>
              <a:rPr lang="en-US" dirty="0"/>
            </a:br>
            <a:endParaRPr lang="en-US" dirty="0"/>
          </a:p>
        </p:txBody>
      </p:sp>
    </p:spTree>
    <p:extLst>
      <p:ext uri="{BB962C8B-B14F-4D97-AF65-F5344CB8AC3E}">
        <p14:creationId xmlns:p14="http://schemas.microsoft.com/office/powerpoint/2010/main" xmlns="" val="2414354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533399"/>
          </a:xfrm>
        </p:spPr>
        <p:txBody>
          <a:bodyPr>
            <a:normAutofit fontScale="90000"/>
          </a:bodyPr>
          <a:lstStyle/>
          <a:p>
            <a:r>
              <a:rPr lang="en-US" dirty="0" smtClean="0"/>
              <a:t>International Status</a:t>
            </a:r>
            <a:endParaRPr lang="en-US" dirty="0"/>
          </a:p>
        </p:txBody>
      </p:sp>
      <p:sp>
        <p:nvSpPr>
          <p:cNvPr id="3" name="Subtitle 2"/>
          <p:cNvSpPr>
            <a:spLocks noGrp="1"/>
          </p:cNvSpPr>
          <p:nvPr>
            <p:ph type="subTitle" idx="1"/>
          </p:nvPr>
        </p:nvSpPr>
        <p:spPr>
          <a:xfrm>
            <a:off x="685800" y="990600"/>
            <a:ext cx="7848600" cy="5105400"/>
          </a:xfrm>
        </p:spPr>
        <p:txBody>
          <a:bodyPr>
            <a:normAutofit fontScale="77500" lnSpcReduction="20000"/>
          </a:bodyPr>
          <a:lstStyle/>
          <a:p>
            <a:pPr marL="457200" indent="-457200" algn="just">
              <a:buFont typeface="Wingdings" pitchFamily="2" charset="2"/>
              <a:buChar char="Ø"/>
            </a:pPr>
            <a:r>
              <a:rPr lang="en-US" dirty="0" smtClean="0"/>
              <a:t>Global Issue: Human health, rise in sea level, increased risks of droughts &amp; floods, threat to biodiversity, climate change.</a:t>
            </a:r>
          </a:p>
          <a:p>
            <a:pPr marL="457200" indent="-457200" algn="just">
              <a:buFont typeface="Wingdings" pitchFamily="2" charset="2"/>
              <a:buChar char="Ø"/>
            </a:pPr>
            <a:r>
              <a:rPr lang="en-US" dirty="0" smtClean="0"/>
              <a:t>Rio Conference, 1992: UNFCCC</a:t>
            </a:r>
          </a:p>
          <a:p>
            <a:pPr marL="457200" indent="-457200" algn="just">
              <a:buFont typeface="Wingdings" pitchFamily="2" charset="2"/>
              <a:buChar char="Ø"/>
            </a:pPr>
            <a:r>
              <a:rPr lang="en-US" dirty="0"/>
              <a:t>Bifurcation of the world on this Issue into global North </a:t>
            </a:r>
            <a:r>
              <a:rPr lang="en-US" dirty="0" err="1" smtClean="0"/>
              <a:t>vs</a:t>
            </a:r>
            <a:r>
              <a:rPr lang="en-US" dirty="0" smtClean="0"/>
              <a:t> South</a:t>
            </a:r>
          </a:p>
          <a:p>
            <a:pPr marL="457200" indent="-457200" algn="just">
              <a:buFont typeface="Wingdings" pitchFamily="2" charset="2"/>
              <a:buChar char="Ø"/>
            </a:pPr>
            <a:r>
              <a:rPr lang="en-US" b="1" dirty="0" smtClean="0"/>
              <a:t>Response of the Global North: </a:t>
            </a:r>
            <a:r>
              <a:rPr lang="en-US" dirty="0" smtClean="0"/>
              <a:t>Economic aspect, Blame game, Transfer of polluting technologies by the </a:t>
            </a:r>
            <a:r>
              <a:rPr lang="en-US" dirty="0" err="1" smtClean="0"/>
              <a:t>MNCs</a:t>
            </a:r>
            <a:endParaRPr lang="en-US" dirty="0" smtClean="0"/>
          </a:p>
          <a:p>
            <a:pPr marL="457200" indent="-457200" algn="just">
              <a:buFont typeface="Wingdings" pitchFamily="2" charset="2"/>
              <a:buChar char="Ø"/>
            </a:pPr>
            <a:r>
              <a:rPr lang="en-US" b="1" dirty="0" smtClean="0"/>
              <a:t>Response of the Global South: </a:t>
            </a:r>
            <a:r>
              <a:rPr lang="en-US" dirty="0" smtClean="0"/>
              <a:t>lack of equity &amp; development, lack of equity in the use of global commons and contribution to global warming, should be based on the principle of equity taking consideration of the needs of economic development of the south</a:t>
            </a:r>
          </a:p>
          <a:p>
            <a:pPr algn="just"/>
            <a:endParaRPr lang="en-US" dirty="0"/>
          </a:p>
        </p:txBody>
      </p:sp>
    </p:spTree>
    <p:extLst>
      <p:ext uri="{BB962C8B-B14F-4D97-AF65-F5344CB8AC3E}">
        <p14:creationId xmlns:p14="http://schemas.microsoft.com/office/powerpoint/2010/main" xmlns="" val="1397868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81000"/>
            <a:ext cx="7772400" cy="1470025"/>
          </a:xfrm>
        </p:spPr>
        <p:txBody>
          <a:bodyPr/>
          <a:lstStyle/>
          <a:p>
            <a:r>
              <a:rPr lang="en-US" dirty="0" smtClean="0"/>
              <a:t>India’s Response</a:t>
            </a:r>
            <a:endParaRPr lang="en-US" dirty="0"/>
          </a:p>
        </p:txBody>
      </p:sp>
      <p:sp>
        <p:nvSpPr>
          <p:cNvPr id="3" name="Subtitle 2"/>
          <p:cNvSpPr>
            <a:spLocks noGrp="1"/>
          </p:cNvSpPr>
          <p:nvPr>
            <p:ph type="subTitle" idx="1"/>
          </p:nvPr>
        </p:nvSpPr>
        <p:spPr>
          <a:xfrm>
            <a:off x="685800" y="1600200"/>
            <a:ext cx="7772400" cy="4724400"/>
          </a:xfrm>
        </p:spPr>
        <p:txBody>
          <a:bodyPr>
            <a:normAutofit fontScale="92500" lnSpcReduction="20000"/>
          </a:bodyPr>
          <a:lstStyle/>
          <a:p>
            <a:pPr marL="457200" indent="-457200" algn="just">
              <a:buFont typeface="Wingdings" pitchFamily="2" charset="2"/>
              <a:buChar char="Ø"/>
            </a:pPr>
            <a:r>
              <a:rPr lang="en-US" dirty="0" smtClean="0"/>
              <a:t>Article 48-A: First country in the world to have made provisions for the protection and conservation of environment in its constitution.</a:t>
            </a:r>
          </a:p>
          <a:p>
            <a:pPr marL="457200" indent="-457200" algn="just">
              <a:buFont typeface="Wingdings" pitchFamily="2" charset="2"/>
              <a:buChar char="Ø"/>
            </a:pPr>
            <a:r>
              <a:rPr lang="en-US" dirty="0" smtClean="0"/>
              <a:t>Other statutory provisions: to protect the environment and the ecology.</a:t>
            </a:r>
          </a:p>
          <a:p>
            <a:pPr marL="457200" indent="-457200" algn="just">
              <a:buFont typeface="Wingdings" pitchFamily="2" charset="2"/>
              <a:buChar char="Ø"/>
            </a:pPr>
            <a:r>
              <a:rPr lang="en-US" dirty="0" smtClean="0"/>
              <a:t>Other Steps: Environmental </a:t>
            </a:r>
            <a:r>
              <a:rPr lang="en-US" dirty="0" err="1" smtClean="0"/>
              <a:t>awarness</a:t>
            </a:r>
            <a:r>
              <a:rPr lang="en-US" dirty="0" smtClean="0"/>
              <a:t> </a:t>
            </a:r>
            <a:r>
              <a:rPr lang="en-US" dirty="0" err="1" smtClean="0"/>
              <a:t>programme</a:t>
            </a:r>
            <a:r>
              <a:rPr lang="en-US" dirty="0" smtClean="0"/>
              <a:t>, environmental education, pollution control measures, Role of NGO’s.</a:t>
            </a:r>
          </a:p>
          <a:p>
            <a:pPr marL="457200" indent="-457200" algn="just">
              <a:buFont typeface="Wingdings" pitchFamily="2" charset="2"/>
              <a:buChar char="Ø"/>
            </a:pPr>
            <a:r>
              <a:rPr lang="en-US" dirty="0" smtClean="0"/>
              <a:t>Signatory of International treaties: like UNFCCC </a:t>
            </a:r>
          </a:p>
          <a:p>
            <a:pPr algn="just"/>
            <a:endParaRPr lang="en-US" dirty="0"/>
          </a:p>
        </p:txBody>
      </p:sp>
    </p:spTree>
    <p:extLst>
      <p:ext uri="{BB962C8B-B14F-4D97-AF65-F5344CB8AC3E}">
        <p14:creationId xmlns:p14="http://schemas.microsoft.com/office/powerpoint/2010/main" xmlns="" val="24489332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Interdisciplinary Relevance</a:t>
            </a:r>
          </a:p>
        </p:txBody>
      </p:sp>
      <p:sp>
        <p:nvSpPr>
          <p:cNvPr id="3" name="Content Placeholder 2"/>
          <p:cNvSpPr>
            <a:spLocks noGrp="1"/>
          </p:cNvSpPr>
          <p:nvPr>
            <p:ph idx="1"/>
          </p:nvPr>
        </p:nvSpPr>
        <p:spPr/>
        <p:txBody>
          <a:bodyPr>
            <a:normAutofit fontScale="92500" lnSpcReduction="10000"/>
          </a:bodyPr>
          <a:lstStyle/>
          <a:p>
            <a:r>
              <a:rPr lang="en-US" dirty="0"/>
              <a:t>The nature of global change and climate require the use of a cross-cutting interdisciplinary scientific approach to address their impacts and to mitigate adverse effects on human health or living beings, agricultural production, forest and so on. These environmental issues have some sociological, economical, biological, environmental as well as political implications.  Besides that, anthropological and other linkages to this issue have made more interdisciplinary. </a:t>
            </a:r>
          </a:p>
          <a:p>
            <a:pPr marL="0" indent="0">
              <a:buNone/>
            </a:pPr>
            <a:endParaRPr lang="en-US" dirty="0"/>
          </a:p>
        </p:txBody>
      </p:sp>
    </p:spTree>
    <p:extLst>
      <p:ext uri="{BB962C8B-B14F-4D97-AF65-F5344CB8AC3E}">
        <p14:creationId xmlns:p14="http://schemas.microsoft.com/office/powerpoint/2010/main" xmlns="" val="4190241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Aims &amp; Objectives</a:t>
            </a:r>
            <a:endParaRPr lang="en-US" dirty="0"/>
          </a:p>
        </p:txBody>
      </p:sp>
      <p:sp>
        <p:nvSpPr>
          <p:cNvPr id="3" name="Content Placeholder 2"/>
          <p:cNvSpPr>
            <a:spLocks noGrp="1"/>
          </p:cNvSpPr>
          <p:nvPr>
            <p:ph idx="1"/>
          </p:nvPr>
        </p:nvSpPr>
        <p:spPr>
          <a:xfrm>
            <a:off x="457200" y="1143000"/>
            <a:ext cx="8229600" cy="4983163"/>
          </a:xfrm>
        </p:spPr>
        <p:txBody>
          <a:bodyPr>
            <a:normAutofit lnSpcReduction="10000"/>
          </a:bodyPr>
          <a:lstStyle/>
          <a:p>
            <a:pPr lvl="0"/>
            <a:r>
              <a:rPr lang="en-IN" dirty="0"/>
              <a:t>To examine the causes and consequences of global warming.</a:t>
            </a:r>
            <a:endParaRPr lang="en-US" dirty="0"/>
          </a:p>
          <a:p>
            <a:pPr lvl="0"/>
            <a:r>
              <a:rPr lang="en-IN" dirty="0"/>
              <a:t>To analyse the political responses to global warming by the global North, global South in general and India in particular.</a:t>
            </a:r>
            <a:endParaRPr lang="en-US" dirty="0"/>
          </a:p>
          <a:p>
            <a:pPr lvl="0"/>
            <a:r>
              <a:rPr lang="en-US" dirty="0"/>
              <a:t>To stress on the urgency of rendering global cooperation rather than politicizing the issue for egoistic interests.</a:t>
            </a:r>
          </a:p>
          <a:p>
            <a:pPr lvl="0"/>
            <a:r>
              <a:rPr lang="en-US" dirty="0"/>
              <a:t>To help in framing political decisions which are ecofriendly and poor people oriented.</a:t>
            </a:r>
          </a:p>
          <a:p>
            <a:endParaRPr lang="en-US" dirty="0"/>
          </a:p>
        </p:txBody>
      </p:sp>
    </p:spTree>
    <p:extLst>
      <p:ext uri="{BB962C8B-B14F-4D97-AF65-F5344CB8AC3E}">
        <p14:creationId xmlns:p14="http://schemas.microsoft.com/office/powerpoint/2010/main" xmlns="" val="1568741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1470025"/>
          </a:xfrm>
        </p:spPr>
        <p:txBody>
          <a:bodyPr/>
          <a:lstStyle/>
          <a:p>
            <a:r>
              <a:rPr lang="en-US" dirty="0" smtClean="0"/>
              <a:t>Conclusion:</a:t>
            </a:r>
            <a:endParaRPr lang="en-US" dirty="0"/>
          </a:p>
        </p:txBody>
      </p:sp>
      <p:sp>
        <p:nvSpPr>
          <p:cNvPr id="3" name="Subtitle 2"/>
          <p:cNvSpPr>
            <a:spLocks noGrp="1"/>
          </p:cNvSpPr>
          <p:nvPr>
            <p:ph type="subTitle" idx="1"/>
          </p:nvPr>
        </p:nvSpPr>
        <p:spPr>
          <a:xfrm>
            <a:off x="838200" y="2209800"/>
            <a:ext cx="7620000" cy="3733800"/>
          </a:xfrm>
        </p:spPr>
        <p:txBody>
          <a:bodyPr>
            <a:normAutofit fontScale="92500"/>
          </a:bodyPr>
          <a:lstStyle/>
          <a:p>
            <a:pPr marL="457200" indent="-457200" algn="just">
              <a:buFont typeface="Wingdings" pitchFamily="2" charset="2"/>
              <a:buChar char="Ø"/>
            </a:pPr>
            <a:r>
              <a:rPr lang="en-US" dirty="0" smtClean="0"/>
              <a:t>Large number of tribal communities in different parts of India are dependent on agriculture &amp; forest products.</a:t>
            </a:r>
          </a:p>
          <a:p>
            <a:pPr marL="457200" indent="-457200" algn="just">
              <a:buFont typeface="Wingdings" pitchFamily="2" charset="2"/>
              <a:buChar char="Ø"/>
            </a:pPr>
            <a:r>
              <a:rPr lang="en-US" dirty="0" smtClean="0"/>
              <a:t>Hurdles are imposed on the poorer in the name of the protection of the environment. </a:t>
            </a:r>
          </a:p>
          <a:p>
            <a:pPr marL="457200" indent="-457200" algn="just">
              <a:buFont typeface="Wingdings" pitchFamily="2" charset="2"/>
              <a:buChar char="Ø"/>
            </a:pPr>
            <a:r>
              <a:rPr lang="en-US" dirty="0" smtClean="0"/>
              <a:t>Equity at all levels are </a:t>
            </a:r>
            <a:r>
              <a:rPr lang="en-US" smtClean="0"/>
              <a:t>needed even </a:t>
            </a:r>
            <a:r>
              <a:rPr lang="en-US" dirty="0" smtClean="0"/>
              <a:t>in international spheres.</a:t>
            </a:r>
          </a:p>
          <a:p>
            <a:pPr algn="just"/>
            <a:endParaRPr lang="en-US" dirty="0"/>
          </a:p>
        </p:txBody>
      </p:sp>
    </p:spTree>
    <p:extLst>
      <p:ext uri="{BB962C8B-B14F-4D97-AF65-F5344CB8AC3E}">
        <p14:creationId xmlns:p14="http://schemas.microsoft.com/office/powerpoint/2010/main" xmlns="" val="19007597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0"/>
            <a:ext cx="8229600" cy="2819400"/>
          </a:xfrm>
        </p:spPr>
        <p:txBody>
          <a:bodyPr>
            <a:normAutofit/>
          </a:bodyPr>
          <a:lstStyle/>
          <a:p>
            <a:r>
              <a:rPr lang="en-US" sz="8000" dirty="0" smtClean="0"/>
              <a:t>Thank You</a:t>
            </a:r>
            <a:endParaRPr lang="en-US" sz="8000" dirty="0"/>
          </a:p>
        </p:txBody>
      </p:sp>
    </p:spTree>
    <p:extLst>
      <p:ext uri="{BB962C8B-B14F-4D97-AF65-F5344CB8AC3E}">
        <p14:creationId xmlns:p14="http://schemas.microsoft.com/office/powerpoint/2010/main" xmlns="" val="24412191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409</Words>
  <Application>Microsoft Office PowerPoint</Application>
  <PresentationFormat>On-screen Show (4:3)</PresentationFormat>
  <Paragraphs>34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POLITICS OF GLOBAL WARMING: AN ANALYTICAL STUDY</vt:lpstr>
      <vt:lpstr> Introduction</vt:lpstr>
      <vt:lpstr>International Status</vt:lpstr>
      <vt:lpstr>India’s Response</vt:lpstr>
      <vt:lpstr>Interdisciplinary Relevance</vt:lpstr>
      <vt:lpstr>Aims &amp; Objectives</vt:lpstr>
      <vt:lpstr>Conclusion:</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POLITICS OF GLOBAL WARMING: AN ANALYTICAL STUDY</dc:title>
  <dc:creator>Phanindra Kalita</dc:creator>
  <cp:lastModifiedBy>Personal</cp:lastModifiedBy>
  <cp:revision>19</cp:revision>
  <dcterms:created xsi:type="dcterms:W3CDTF">2006-08-16T00:00:00Z</dcterms:created>
  <dcterms:modified xsi:type="dcterms:W3CDTF">2024-10-05T08:25:24Z</dcterms:modified>
</cp:coreProperties>
</file>