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DD393-2F84-473C-A0CC-26931FF5F87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BCC6B-9622-42AB-80B9-153CE708BE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ROLE</a:t>
            </a:r>
            <a:r>
              <a:rPr lang="en-US" baseline="0" dirty="0" smtClean="0"/>
              <a:t> OF WOMEN IN INDIAN POLITICS WITH SPECIAL REFERENCE TO NORTH EAST INDIA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BCC6B-9622-42AB-80B9-153CE708BEE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Women’s</a:t>
            </a:r>
            <a:r>
              <a:rPr lang="en-US" baseline="0" dirty="0" smtClean="0"/>
              <a:t> </a:t>
            </a:r>
            <a:r>
              <a:rPr lang="en-US" dirty="0" smtClean="0"/>
              <a:t>participation</a:t>
            </a:r>
            <a:r>
              <a:rPr lang="en-US" baseline="0" dirty="0" smtClean="0"/>
              <a:t> is crucial in the policy formulation and regulation as they represent nearly half of the population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BCC6B-9622-42AB-80B9-153CE708BEE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Participation of women in politics has been a prerequisite for an ideal democracy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BCC6B-9622-42AB-80B9-153CE708BEE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North East India</a:t>
            </a:r>
            <a:r>
              <a:rPr lang="en-US" baseline="0" dirty="0" smtClean="0"/>
              <a:t> , customary laws pose a big challenge to women’s political participation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BCC6B-9622-42AB-80B9-153CE708BEE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Women empowerment is always dynamic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BCC6B-9622-42AB-80B9-153CE708BEE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Education is key for women’s political empowerment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BCC6B-9622-42AB-80B9-153CE708BEE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Decision making</a:t>
            </a:r>
            <a:r>
              <a:rPr lang="en-US" baseline="0" dirty="0" smtClean="0"/>
              <a:t> processes must be</a:t>
            </a:r>
            <a:r>
              <a:rPr lang="en-US" dirty="0" smtClean="0"/>
              <a:t> participatory, responsive, equitable and inclusive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BCC6B-9622-42AB-80B9-153CE708BEE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66800" y="2209801"/>
            <a:ext cx="7315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    ROLE OF WOMEN IN INDIAN      </a:t>
            </a:r>
            <a:r>
              <a:rPr lang="en-US" sz="4000" b="1" dirty="0" smtClean="0"/>
              <a:t>POLITICS</a:t>
            </a:r>
            <a:endParaRPr lang="en-US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2667000"/>
            <a:ext cx="6172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Women’s participation is crucial in the policy formulation and regulation as they represent nearly half of the population</a:t>
            </a:r>
            <a:endParaRPr lang="en-US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3105835"/>
            <a:ext cx="5867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Participation of women in politics has been a prerequisite for an ideal democracy</a:t>
            </a:r>
            <a:endParaRPr lang="en-US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3105835"/>
            <a:ext cx="6477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In North East India , customary laws pose a big challenge to women’s political participation</a:t>
            </a:r>
            <a:endParaRPr lang="en-US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3352800"/>
            <a:ext cx="6781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Women empowerment is always dynamic</a:t>
            </a:r>
            <a:endParaRPr lang="en-US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3105835"/>
            <a:ext cx="6477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Education is key for women’s political empowerment</a:t>
            </a:r>
            <a:endParaRPr lang="en-US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2967335"/>
            <a:ext cx="6324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Decision making processes must be participatory, responsive, equitable and inclusive </a:t>
            </a:r>
            <a:endParaRPr lang="en-US" sz="32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</TotalTime>
  <Words>154</Words>
  <Application>Microsoft Office PowerPoint</Application>
  <PresentationFormat>On-screen Show (4:3)</PresentationFormat>
  <Paragraphs>21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Phanindra Kalita</dc:creator>
  <cp:lastModifiedBy>Personal</cp:lastModifiedBy>
  <cp:revision>13</cp:revision>
  <dcterms:created xsi:type="dcterms:W3CDTF">2006-08-16T00:00:00Z</dcterms:created>
  <dcterms:modified xsi:type="dcterms:W3CDTF">2024-10-05T08:22:49Z</dcterms:modified>
</cp:coreProperties>
</file>