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80" r:id="rId3"/>
  </p:sldMasterIdLst>
  <p:notesMasterIdLst>
    <p:notesMasterId r:id="rId31"/>
  </p:notesMasterIdLst>
  <p:sldIdLst>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83" r:id="rId18"/>
    <p:sldId id="271" r:id="rId19"/>
    <p:sldId id="274" r:id="rId20"/>
    <p:sldId id="275" r:id="rId21"/>
    <p:sldId id="276" r:id="rId22"/>
    <p:sldId id="272" r:id="rId23"/>
    <p:sldId id="278" r:id="rId24"/>
    <p:sldId id="280" r:id="rId25"/>
    <p:sldId id="279" r:id="rId26"/>
    <p:sldId id="281" r:id="rId27"/>
    <p:sldId id="282" r:id="rId28"/>
    <p:sldId id="27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2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423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1T11:49:47.659"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0E16A-C110-4C0E-8CC9-BF065711A6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D1B2D935-14E9-443E-BA8F-7E9E0EDF33CD}">
      <dgm:prSet custT="1"/>
      <dgm:spPr/>
      <dgm:t>
        <a:bodyPr/>
        <a:lstStyle/>
        <a:p>
          <a:pPr rtl="0"/>
          <a:r>
            <a:rPr lang="en-IN" sz="2800" dirty="0" smtClean="0"/>
            <a:t>Then comes:</a:t>
          </a:r>
          <a:endParaRPr lang="en-IN" sz="2800" dirty="0"/>
        </a:p>
      </dgm:t>
    </dgm:pt>
    <dgm:pt modelId="{CFBB1B64-958B-4A0F-B26A-3C2F10834F67}" type="parTrans" cxnId="{25F4CAF6-AAF4-494F-A64C-D3B0956583A6}">
      <dgm:prSet/>
      <dgm:spPr/>
      <dgm:t>
        <a:bodyPr/>
        <a:lstStyle/>
        <a:p>
          <a:endParaRPr lang="en-IN"/>
        </a:p>
      </dgm:t>
    </dgm:pt>
    <dgm:pt modelId="{8B595F91-E7E9-4344-BAD4-E598C5C74806}" type="sibTrans" cxnId="{25F4CAF6-AAF4-494F-A64C-D3B0956583A6}">
      <dgm:prSet/>
      <dgm:spPr/>
      <dgm:t>
        <a:bodyPr/>
        <a:lstStyle/>
        <a:p>
          <a:endParaRPr lang="en-IN"/>
        </a:p>
      </dgm:t>
    </dgm:pt>
    <dgm:pt modelId="{9220EF65-28AA-4710-A8B9-6A90679DCD3B}">
      <dgm:prSet custT="1"/>
      <dgm:spPr/>
      <dgm:t>
        <a:bodyPr/>
        <a:lstStyle/>
        <a:p>
          <a:pPr rtl="0"/>
          <a:r>
            <a:rPr lang="en-IN" sz="2800" dirty="0" smtClean="0"/>
            <a:t>Deprivation &amp; </a:t>
          </a:r>
          <a:endParaRPr lang="en-IN" sz="2800" dirty="0"/>
        </a:p>
      </dgm:t>
    </dgm:pt>
    <dgm:pt modelId="{2193997C-1F5A-4AAF-8EFC-0A3CE1A7D55B}" type="parTrans" cxnId="{622E3024-2836-4ECB-9EDC-E7681E7C0619}">
      <dgm:prSet/>
      <dgm:spPr/>
      <dgm:t>
        <a:bodyPr/>
        <a:lstStyle/>
        <a:p>
          <a:endParaRPr lang="en-IN"/>
        </a:p>
      </dgm:t>
    </dgm:pt>
    <dgm:pt modelId="{6904D3F8-F2BF-4239-B88A-D3FA54EDE944}" type="sibTrans" cxnId="{622E3024-2836-4ECB-9EDC-E7681E7C0619}">
      <dgm:prSet/>
      <dgm:spPr/>
      <dgm:t>
        <a:bodyPr/>
        <a:lstStyle/>
        <a:p>
          <a:endParaRPr lang="en-IN"/>
        </a:p>
      </dgm:t>
    </dgm:pt>
    <dgm:pt modelId="{53102FA7-BFE8-4DFF-B7BE-67BAD59B5A38}">
      <dgm:prSet custT="1"/>
      <dgm:spPr/>
      <dgm:t>
        <a:bodyPr/>
        <a:lstStyle/>
        <a:p>
          <a:pPr rtl="0"/>
          <a:r>
            <a:rPr lang="en-IN" sz="2800" dirty="0" err="1" smtClean="0"/>
            <a:t>Marginalisa-tion</a:t>
          </a:r>
          <a:endParaRPr lang="en-IN" sz="2800" dirty="0"/>
        </a:p>
      </dgm:t>
    </dgm:pt>
    <dgm:pt modelId="{8E391D1D-3B4A-4268-84C8-EFFF47F3E480}" type="parTrans" cxnId="{6F346844-4EBA-4257-9C63-953E2C21F64D}">
      <dgm:prSet/>
      <dgm:spPr/>
      <dgm:t>
        <a:bodyPr/>
        <a:lstStyle/>
        <a:p>
          <a:endParaRPr lang="en-IN"/>
        </a:p>
      </dgm:t>
    </dgm:pt>
    <dgm:pt modelId="{874C0D83-0BE0-4FC5-89E3-DD8BB066E5D1}" type="sibTrans" cxnId="{6F346844-4EBA-4257-9C63-953E2C21F64D}">
      <dgm:prSet/>
      <dgm:spPr/>
      <dgm:t>
        <a:bodyPr/>
        <a:lstStyle/>
        <a:p>
          <a:endParaRPr lang="en-IN"/>
        </a:p>
      </dgm:t>
    </dgm:pt>
    <dgm:pt modelId="{914FA145-54CF-4CB9-8255-953086FE68A3}">
      <dgm:prSet custT="1"/>
      <dgm:spPr/>
      <dgm:t>
        <a:bodyPr/>
        <a:lstStyle/>
        <a:p>
          <a:pPr rtl="0"/>
          <a:r>
            <a:rPr lang="en-IN" sz="2800" dirty="0" err="1" smtClean="0"/>
            <a:t>Neglection</a:t>
          </a:r>
          <a:endParaRPr lang="en-IN" sz="2800" dirty="0"/>
        </a:p>
      </dgm:t>
    </dgm:pt>
    <dgm:pt modelId="{B0FCE6D6-3926-40BC-B99C-E129A7FA551B}" type="parTrans" cxnId="{B079D4F8-8B12-4AB3-BE4A-DEB99E11F818}">
      <dgm:prSet/>
      <dgm:spPr/>
      <dgm:t>
        <a:bodyPr/>
        <a:lstStyle/>
        <a:p>
          <a:endParaRPr lang="en-IN"/>
        </a:p>
      </dgm:t>
    </dgm:pt>
    <dgm:pt modelId="{9B01D9F0-997E-4E60-B6CF-4BCC1221EE9D}" type="sibTrans" cxnId="{B079D4F8-8B12-4AB3-BE4A-DEB99E11F818}">
      <dgm:prSet/>
      <dgm:spPr/>
      <dgm:t>
        <a:bodyPr/>
        <a:lstStyle/>
        <a:p>
          <a:endParaRPr lang="en-IN"/>
        </a:p>
      </dgm:t>
    </dgm:pt>
    <dgm:pt modelId="{4A65C0DC-A7E5-4227-A41E-766F2ADA6D7B}" type="pres">
      <dgm:prSet presAssocID="{8E10E16A-C110-4C0E-8CC9-BF065711A6D8}" presName="hierChild1" presStyleCnt="0">
        <dgm:presLayoutVars>
          <dgm:orgChart val="1"/>
          <dgm:chPref val="1"/>
          <dgm:dir/>
          <dgm:animOne val="branch"/>
          <dgm:animLvl val="lvl"/>
          <dgm:resizeHandles/>
        </dgm:presLayoutVars>
      </dgm:prSet>
      <dgm:spPr/>
      <dgm:t>
        <a:bodyPr/>
        <a:lstStyle/>
        <a:p>
          <a:endParaRPr lang="en-IN"/>
        </a:p>
      </dgm:t>
    </dgm:pt>
    <dgm:pt modelId="{F0CF4DB0-2616-4C7D-B65F-5802951D0BCE}" type="pres">
      <dgm:prSet presAssocID="{D1B2D935-14E9-443E-BA8F-7E9E0EDF33CD}" presName="hierRoot1" presStyleCnt="0">
        <dgm:presLayoutVars>
          <dgm:hierBranch val="init"/>
        </dgm:presLayoutVars>
      </dgm:prSet>
      <dgm:spPr/>
    </dgm:pt>
    <dgm:pt modelId="{220BB395-2908-4D29-9F2F-CB7BAE8ACE83}" type="pres">
      <dgm:prSet presAssocID="{D1B2D935-14E9-443E-BA8F-7E9E0EDF33CD}" presName="rootComposite1" presStyleCnt="0"/>
      <dgm:spPr/>
    </dgm:pt>
    <dgm:pt modelId="{7DAF09FF-4820-47CA-B215-56E6103A6BFF}" type="pres">
      <dgm:prSet presAssocID="{D1B2D935-14E9-443E-BA8F-7E9E0EDF33CD}" presName="rootText1" presStyleLbl="node0" presStyleIdx="0" presStyleCnt="4" custScaleY="200805">
        <dgm:presLayoutVars>
          <dgm:chPref val="3"/>
        </dgm:presLayoutVars>
      </dgm:prSet>
      <dgm:spPr/>
      <dgm:t>
        <a:bodyPr/>
        <a:lstStyle/>
        <a:p>
          <a:endParaRPr lang="en-IN"/>
        </a:p>
      </dgm:t>
    </dgm:pt>
    <dgm:pt modelId="{27EA14A2-6A95-4E76-9D57-BC5490D2C56A}" type="pres">
      <dgm:prSet presAssocID="{D1B2D935-14E9-443E-BA8F-7E9E0EDF33CD}" presName="rootConnector1" presStyleLbl="node1" presStyleIdx="0" presStyleCnt="0"/>
      <dgm:spPr/>
      <dgm:t>
        <a:bodyPr/>
        <a:lstStyle/>
        <a:p>
          <a:endParaRPr lang="en-IN"/>
        </a:p>
      </dgm:t>
    </dgm:pt>
    <dgm:pt modelId="{0E4E3685-D90A-4670-8F14-F062D3BBA723}" type="pres">
      <dgm:prSet presAssocID="{D1B2D935-14E9-443E-BA8F-7E9E0EDF33CD}" presName="hierChild2" presStyleCnt="0"/>
      <dgm:spPr/>
    </dgm:pt>
    <dgm:pt modelId="{AE0EC5B2-977C-4E55-99E7-2309439FD340}" type="pres">
      <dgm:prSet presAssocID="{D1B2D935-14E9-443E-BA8F-7E9E0EDF33CD}" presName="hierChild3" presStyleCnt="0"/>
      <dgm:spPr/>
    </dgm:pt>
    <dgm:pt modelId="{B9F8D33C-55A9-4DF5-AA29-C949F9A16FA9}" type="pres">
      <dgm:prSet presAssocID="{914FA145-54CF-4CB9-8255-953086FE68A3}" presName="hierRoot1" presStyleCnt="0">
        <dgm:presLayoutVars>
          <dgm:hierBranch val="init"/>
        </dgm:presLayoutVars>
      </dgm:prSet>
      <dgm:spPr/>
    </dgm:pt>
    <dgm:pt modelId="{F688585A-EBC3-42F9-9D18-608DA02E3703}" type="pres">
      <dgm:prSet presAssocID="{914FA145-54CF-4CB9-8255-953086FE68A3}" presName="rootComposite1" presStyleCnt="0"/>
      <dgm:spPr/>
    </dgm:pt>
    <dgm:pt modelId="{8696501F-69FE-4B32-84C8-BB3A24960E86}" type="pres">
      <dgm:prSet presAssocID="{914FA145-54CF-4CB9-8255-953086FE68A3}" presName="rootText1" presStyleLbl="node0" presStyleIdx="1" presStyleCnt="4" custScaleY="108180" custLinFactNeighborX="-1078" custLinFactNeighborY="51498">
        <dgm:presLayoutVars>
          <dgm:chPref val="3"/>
        </dgm:presLayoutVars>
      </dgm:prSet>
      <dgm:spPr/>
      <dgm:t>
        <a:bodyPr/>
        <a:lstStyle/>
        <a:p>
          <a:endParaRPr lang="en-IN"/>
        </a:p>
      </dgm:t>
    </dgm:pt>
    <dgm:pt modelId="{7CAC922C-DB08-4DAA-8982-367BB93B1785}" type="pres">
      <dgm:prSet presAssocID="{914FA145-54CF-4CB9-8255-953086FE68A3}" presName="rootConnector1" presStyleLbl="node1" presStyleIdx="0" presStyleCnt="0"/>
      <dgm:spPr/>
      <dgm:t>
        <a:bodyPr/>
        <a:lstStyle/>
        <a:p>
          <a:endParaRPr lang="en-IN"/>
        </a:p>
      </dgm:t>
    </dgm:pt>
    <dgm:pt modelId="{A7DB868F-D432-4966-BFB9-7303A58F585D}" type="pres">
      <dgm:prSet presAssocID="{914FA145-54CF-4CB9-8255-953086FE68A3}" presName="hierChild2" presStyleCnt="0"/>
      <dgm:spPr/>
    </dgm:pt>
    <dgm:pt modelId="{82678C20-B64A-44CF-A277-91993A76D741}" type="pres">
      <dgm:prSet presAssocID="{914FA145-54CF-4CB9-8255-953086FE68A3}" presName="hierChild3" presStyleCnt="0"/>
      <dgm:spPr/>
    </dgm:pt>
    <dgm:pt modelId="{578FB417-12E0-431D-855C-DD43DC32D68B}" type="pres">
      <dgm:prSet presAssocID="{9220EF65-28AA-4710-A8B9-6A90679DCD3B}" presName="hierRoot1" presStyleCnt="0">
        <dgm:presLayoutVars>
          <dgm:hierBranch val="init"/>
        </dgm:presLayoutVars>
      </dgm:prSet>
      <dgm:spPr/>
    </dgm:pt>
    <dgm:pt modelId="{B30D95CB-D0E3-41D3-A400-1E2813371957}" type="pres">
      <dgm:prSet presAssocID="{9220EF65-28AA-4710-A8B9-6A90679DCD3B}" presName="rootComposite1" presStyleCnt="0"/>
      <dgm:spPr/>
    </dgm:pt>
    <dgm:pt modelId="{9F72DE9F-E6AA-4637-BE6A-B742808DDBD1}" type="pres">
      <dgm:prSet presAssocID="{9220EF65-28AA-4710-A8B9-6A90679DCD3B}" presName="rootText1" presStyleLbl="node0" presStyleIdx="2" presStyleCnt="4" custLinFactNeighborX="2374" custLinFactNeighborY="51498">
        <dgm:presLayoutVars>
          <dgm:chPref val="3"/>
        </dgm:presLayoutVars>
      </dgm:prSet>
      <dgm:spPr/>
      <dgm:t>
        <a:bodyPr/>
        <a:lstStyle/>
        <a:p>
          <a:endParaRPr lang="en-IN"/>
        </a:p>
      </dgm:t>
    </dgm:pt>
    <dgm:pt modelId="{04D1B72A-06A1-4231-A361-FDA69A22EAB6}" type="pres">
      <dgm:prSet presAssocID="{9220EF65-28AA-4710-A8B9-6A90679DCD3B}" presName="rootConnector1" presStyleLbl="node1" presStyleIdx="0" presStyleCnt="0"/>
      <dgm:spPr/>
      <dgm:t>
        <a:bodyPr/>
        <a:lstStyle/>
        <a:p>
          <a:endParaRPr lang="en-IN"/>
        </a:p>
      </dgm:t>
    </dgm:pt>
    <dgm:pt modelId="{C358F9E3-3E5B-47DF-997C-42DB7B20ABBC}" type="pres">
      <dgm:prSet presAssocID="{9220EF65-28AA-4710-A8B9-6A90679DCD3B}" presName="hierChild2" presStyleCnt="0"/>
      <dgm:spPr/>
    </dgm:pt>
    <dgm:pt modelId="{08624451-46A7-4A1C-A254-36107FE3444D}" type="pres">
      <dgm:prSet presAssocID="{9220EF65-28AA-4710-A8B9-6A90679DCD3B}" presName="hierChild3" presStyleCnt="0"/>
      <dgm:spPr/>
    </dgm:pt>
    <dgm:pt modelId="{53A0C6F1-6C5C-4A3B-965D-D4187244D548}" type="pres">
      <dgm:prSet presAssocID="{53102FA7-BFE8-4DFF-B7BE-67BAD59B5A38}" presName="hierRoot1" presStyleCnt="0">
        <dgm:presLayoutVars>
          <dgm:hierBranch val="init"/>
        </dgm:presLayoutVars>
      </dgm:prSet>
      <dgm:spPr/>
    </dgm:pt>
    <dgm:pt modelId="{779BAB9D-C3B7-4C3E-94D4-F785EA996E0D}" type="pres">
      <dgm:prSet presAssocID="{53102FA7-BFE8-4DFF-B7BE-67BAD59B5A38}" presName="rootComposite1" presStyleCnt="0"/>
      <dgm:spPr/>
    </dgm:pt>
    <dgm:pt modelId="{60A5B243-3A8A-419A-8B65-365132FB1148}" type="pres">
      <dgm:prSet presAssocID="{53102FA7-BFE8-4DFF-B7BE-67BAD59B5A38}" presName="rootText1" presStyleLbl="node0" presStyleIdx="3" presStyleCnt="4" custLinFactNeighborX="-2756" custLinFactNeighborY="51498">
        <dgm:presLayoutVars>
          <dgm:chPref val="3"/>
        </dgm:presLayoutVars>
      </dgm:prSet>
      <dgm:spPr/>
      <dgm:t>
        <a:bodyPr/>
        <a:lstStyle/>
        <a:p>
          <a:endParaRPr lang="en-IN"/>
        </a:p>
      </dgm:t>
    </dgm:pt>
    <dgm:pt modelId="{C9DCF3AF-6AEF-462B-86F1-6C55A9005C79}" type="pres">
      <dgm:prSet presAssocID="{53102FA7-BFE8-4DFF-B7BE-67BAD59B5A38}" presName="rootConnector1" presStyleLbl="node1" presStyleIdx="0" presStyleCnt="0"/>
      <dgm:spPr/>
      <dgm:t>
        <a:bodyPr/>
        <a:lstStyle/>
        <a:p>
          <a:endParaRPr lang="en-IN"/>
        </a:p>
      </dgm:t>
    </dgm:pt>
    <dgm:pt modelId="{06DBE0B4-A7BF-4432-AF2D-6979487A7C47}" type="pres">
      <dgm:prSet presAssocID="{53102FA7-BFE8-4DFF-B7BE-67BAD59B5A38}" presName="hierChild2" presStyleCnt="0"/>
      <dgm:spPr/>
    </dgm:pt>
    <dgm:pt modelId="{AB7D73A7-7B0A-4FA3-B38B-6C13B6C2C942}" type="pres">
      <dgm:prSet presAssocID="{53102FA7-BFE8-4DFF-B7BE-67BAD59B5A38}" presName="hierChild3" presStyleCnt="0"/>
      <dgm:spPr/>
    </dgm:pt>
  </dgm:ptLst>
  <dgm:cxnLst>
    <dgm:cxn modelId="{B71EA968-9935-4B14-A47E-662642990394}" type="presOf" srcId="{53102FA7-BFE8-4DFF-B7BE-67BAD59B5A38}" destId="{60A5B243-3A8A-419A-8B65-365132FB1148}" srcOrd="0" destOrd="0" presId="urn:microsoft.com/office/officeart/2005/8/layout/orgChart1"/>
    <dgm:cxn modelId="{4CBE17A2-B29B-4FEA-A9B0-A9ABE8BFF18F}" type="presOf" srcId="{9220EF65-28AA-4710-A8B9-6A90679DCD3B}" destId="{9F72DE9F-E6AA-4637-BE6A-B742808DDBD1}" srcOrd="0" destOrd="0" presId="urn:microsoft.com/office/officeart/2005/8/layout/orgChart1"/>
    <dgm:cxn modelId="{53D695A8-B625-480E-AC8C-27F69AB52DE3}" type="presOf" srcId="{D1B2D935-14E9-443E-BA8F-7E9E0EDF33CD}" destId="{27EA14A2-6A95-4E76-9D57-BC5490D2C56A}" srcOrd="1" destOrd="0" presId="urn:microsoft.com/office/officeart/2005/8/layout/orgChart1"/>
    <dgm:cxn modelId="{1D5C03A4-96A4-4B79-978E-7F90D5E920CB}" type="presOf" srcId="{914FA145-54CF-4CB9-8255-953086FE68A3}" destId="{7CAC922C-DB08-4DAA-8982-367BB93B1785}" srcOrd="1" destOrd="0" presId="urn:microsoft.com/office/officeart/2005/8/layout/orgChart1"/>
    <dgm:cxn modelId="{25F4CAF6-AAF4-494F-A64C-D3B0956583A6}" srcId="{8E10E16A-C110-4C0E-8CC9-BF065711A6D8}" destId="{D1B2D935-14E9-443E-BA8F-7E9E0EDF33CD}" srcOrd="0" destOrd="0" parTransId="{CFBB1B64-958B-4A0F-B26A-3C2F10834F67}" sibTransId="{8B595F91-E7E9-4344-BAD4-E598C5C74806}"/>
    <dgm:cxn modelId="{6F346844-4EBA-4257-9C63-953E2C21F64D}" srcId="{8E10E16A-C110-4C0E-8CC9-BF065711A6D8}" destId="{53102FA7-BFE8-4DFF-B7BE-67BAD59B5A38}" srcOrd="3" destOrd="0" parTransId="{8E391D1D-3B4A-4268-84C8-EFFF47F3E480}" sibTransId="{874C0D83-0BE0-4FC5-89E3-DD8BB066E5D1}"/>
    <dgm:cxn modelId="{7E24BA37-2FB2-41E5-A549-308FB0EE3631}" type="presOf" srcId="{9220EF65-28AA-4710-A8B9-6A90679DCD3B}" destId="{04D1B72A-06A1-4231-A361-FDA69A22EAB6}" srcOrd="1" destOrd="0" presId="urn:microsoft.com/office/officeart/2005/8/layout/orgChart1"/>
    <dgm:cxn modelId="{AA01CC30-BB55-4E55-8A85-508C80029200}" type="presOf" srcId="{914FA145-54CF-4CB9-8255-953086FE68A3}" destId="{8696501F-69FE-4B32-84C8-BB3A24960E86}" srcOrd="0" destOrd="0" presId="urn:microsoft.com/office/officeart/2005/8/layout/orgChart1"/>
    <dgm:cxn modelId="{A5EFC896-A83B-47A2-AB5C-1D6813B1E73E}" type="presOf" srcId="{D1B2D935-14E9-443E-BA8F-7E9E0EDF33CD}" destId="{7DAF09FF-4820-47CA-B215-56E6103A6BFF}" srcOrd="0" destOrd="0" presId="urn:microsoft.com/office/officeart/2005/8/layout/orgChart1"/>
    <dgm:cxn modelId="{B079D4F8-8B12-4AB3-BE4A-DEB99E11F818}" srcId="{8E10E16A-C110-4C0E-8CC9-BF065711A6D8}" destId="{914FA145-54CF-4CB9-8255-953086FE68A3}" srcOrd="1" destOrd="0" parTransId="{B0FCE6D6-3926-40BC-B99C-E129A7FA551B}" sibTransId="{9B01D9F0-997E-4E60-B6CF-4BCC1221EE9D}"/>
    <dgm:cxn modelId="{91E8CAD2-45D3-4DFB-A230-D09C48834285}" type="presOf" srcId="{8E10E16A-C110-4C0E-8CC9-BF065711A6D8}" destId="{4A65C0DC-A7E5-4227-A41E-766F2ADA6D7B}" srcOrd="0" destOrd="0" presId="urn:microsoft.com/office/officeart/2005/8/layout/orgChart1"/>
    <dgm:cxn modelId="{622E3024-2836-4ECB-9EDC-E7681E7C0619}" srcId="{8E10E16A-C110-4C0E-8CC9-BF065711A6D8}" destId="{9220EF65-28AA-4710-A8B9-6A90679DCD3B}" srcOrd="2" destOrd="0" parTransId="{2193997C-1F5A-4AAF-8EFC-0A3CE1A7D55B}" sibTransId="{6904D3F8-F2BF-4239-B88A-D3FA54EDE944}"/>
    <dgm:cxn modelId="{0543F070-C7E9-4132-9B72-49058BE3F6E5}" type="presOf" srcId="{53102FA7-BFE8-4DFF-B7BE-67BAD59B5A38}" destId="{C9DCF3AF-6AEF-462B-86F1-6C55A9005C79}" srcOrd="1" destOrd="0" presId="urn:microsoft.com/office/officeart/2005/8/layout/orgChart1"/>
    <dgm:cxn modelId="{4A1E3FA9-195E-464B-9C55-EC17A551F45B}" type="presParOf" srcId="{4A65C0DC-A7E5-4227-A41E-766F2ADA6D7B}" destId="{F0CF4DB0-2616-4C7D-B65F-5802951D0BCE}" srcOrd="0" destOrd="0" presId="urn:microsoft.com/office/officeart/2005/8/layout/orgChart1"/>
    <dgm:cxn modelId="{DED696A1-AAA0-4597-8683-8FC9EC6C9455}" type="presParOf" srcId="{F0CF4DB0-2616-4C7D-B65F-5802951D0BCE}" destId="{220BB395-2908-4D29-9F2F-CB7BAE8ACE83}" srcOrd="0" destOrd="0" presId="urn:microsoft.com/office/officeart/2005/8/layout/orgChart1"/>
    <dgm:cxn modelId="{CC4AAECC-05B5-4787-9828-6823110DB8D4}" type="presParOf" srcId="{220BB395-2908-4D29-9F2F-CB7BAE8ACE83}" destId="{7DAF09FF-4820-47CA-B215-56E6103A6BFF}" srcOrd="0" destOrd="0" presId="urn:microsoft.com/office/officeart/2005/8/layout/orgChart1"/>
    <dgm:cxn modelId="{1B1577FA-25B0-485E-A63E-B2544A8F0F83}" type="presParOf" srcId="{220BB395-2908-4D29-9F2F-CB7BAE8ACE83}" destId="{27EA14A2-6A95-4E76-9D57-BC5490D2C56A}" srcOrd="1" destOrd="0" presId="urn:microsoft.com/office/officeart/2005/8/layout/orgChart1"/>
    <dgm:cxn modelId="{BCD50A82-A93F-4944-A88D-69FEF2C65227}" type="presParOf" srcId="{F0CF4DB0-2616-4C7D-B65F-5802951D0BCE}" destId="{0E4E3685-D90A-4670-8F14-F062D3BBA723}" srcOrd="1" destOrd="0" presId="urn:microsoft.com/office/officeart/2005/8/layout/orgChart1"/>
    <dgm:cxn modelId="{AA8CC46A-70D3-4978-A9C8-BF328EB95C8D}" type="presParOf" srcId="{F0CF4DB0-2616-4C7D-B65F-5802951D0BCE}" destId="{AE0EC5B2-977C-4E55-99E7-2309439FD340}" srcOrd="2" destOrd="0" presId="urn:microsoft.com/office/officeart/2005/8/layout/orgChart1"/>
    <dgm:cxn modelId="{E9501B6A-BA23-4AAF-9EFB-ACA1CB4310A8}" type="presParOf" srcId="{4A65C0DC-A7E5-4227-A41E-766F2ADA6D7B}" destId="{B9F8D33C-55A9-4DF5-AA29-C949F9A16FA9}" srcOrd="1" destOrd="0" presId="urn:microsoft.com/office/officeart/2005/8/layout/orgChart1"/>
    <dgm:cxn modelId="{5A0EC6E8-1D5F-45BE-B19C-25E61DF04505}" type="presParOf" srcId="{B9F8D33C-55A9-4DF5-AA29-C949F9A16FA9}" destId="{F688585A-EBC3-42F9-9D18-608DA02E3703}" srcOrd="0" destOrd="0" presId="urn:microsoft.com/office/officeart/2005/8/layout/orgChart1"/>
    <dgm:cxn modelId="{AF691C0F-2298-40B6-BE99-2479345945C2}" type="presParOf" srcId="{F688585A-EBC3-42F9-9D18-608DA02E3703}" destId="{8696501F-69FE-4B32-84C8-BB3A24960E86}" srcOrd="0" destOrd="0" presId="urn:microsoft.com/office/officeart/2005/8/layout/orgChart1"/>
    <dgm:cxn modelId="{BD66A9B2-386E-401B-968F-D0B2546CCA94}" type="presParOf" srcId="{F688585A-EBC3-42F9-9D18-608DA02E3703}" destId="{7CAC922C-DB08-4DAA-8982-367BB93B1785}" srcOrd="1" destOrd="0" presId="urn:microsoft.com/office/officeart/2005/8/layout/orgChart1"/>
    <dgm:cxn modelId="{D11EC081-9656-408D-9F9B-49CE93ABCF6C}" type="presParOf" srcId="{B9F8D33C-55A9-4DF5-AA29-C949F9A16FA9}" destId="{A7DB868F-D432-4966-BFB9-7303A58F585D}" srcOrd="1" destOrd="0" presId="urn:microsoft.com/office/officeart/2005/8/layout/orgChart1"/>
    <dgm:cxn modelId="{3EC23C21-11C3-4020-BD98-61EA5F730EC2}" type="presParOf" srcId="{B9F8D33C-55A9-4DF5-AA29-C949F9A16FA9}" destId="{82678C20-B64A-44CF-A277-91993A76D741}" srcOrd="2" destOrd="0" presId="urn:microsoft.com/office/officeart/2005/8/layout/orgChart1"/>
    <dgm:cxn modelId="{B946C06D-FE90-46EB-84F6-8A86AD2EF484}" type="presParOf" srcId="{4A65C0DC-A7E5-4227-A41E-766F2ADA6D7B}" destId="{578FB417-12E0-431D-855C-DD43DC32D68B}" srcOrd="2" destOrd="0" presId="urn:microsoft.com/office/officeart/2005/8/layout/orgChart1"/>
    <dgm:cxn modelId="{3E8BA638-192C-4146-863E-1F32AD7C0C05}" type="presParOf" srcId="{578FB417-12E0-431D-855C-DD43DC32D68B}" destId="{B30D95CB-D0E3-41D3-A400-1E2813371957}" srcOrd="0" destOrd="0" presId="urn:microsoft.com/office/officeart/2005/8/layout/orgChart1"/>
    <dgm:cxn modelId="{A0968406-FB2A-42C2-A4EE-AD3DDF5438E4}" type="presParOf" srcId="{B30D95CB-D0E3-41D3-A400-1E2813371957}" destId="{9F72DE9F-E6AA-4637-BE6A-B742808DDBD1}" srcOrd="0" destOrd="0" presId="urn:microsoft.com/office/officeart/2005/8/layout/orgChart1"/>
    <dgm:cxn modelId="{E678EA47-B8FC-4924-872B-FC0BAEFB1872}" type="presParOf" srcId="{B30D95CB-D0E3-41D3-A400-1E2813371957}" destId="{04D1B72A-06A1-4231-A361-FDA69A22EAB6}" srcOrd="1" destOrd="0" presId="urn:microsoft.com/office/officeart/2005/8/layout/orgChart1"/>
    <dgm:cxn modelId="{5018B35D-99AB-4D20-B320-977F2C6AAF35}" type="presParOf" srcId="{578FB417-12E0-431D-855C-DD43DC32D68B}" destId="{C358F9E3-3E5B-47DF-997C-42DB7B20ABBC}" srcOrd="1" destOrd="0" presId="urn:microsoft.com/office/officeart/2005/8/layout/orgChart1"/>
    <dgm:cxn modelId="{3BABE3F3-5EB2-4ABB-88AA-E1E911E5B666}" type="presParOf" srcId="{578FB417-12E0-431D-855C-DD43DC32D68B}" destId="{08624451-46A7-4A1C-A254-36107FE3444D}" srcOrd="2" destOrd="0" presId="urn:microsoft.com/office/officeart/2005/8/layout/orgChart1"/>
    <dgm:cxn modelId="{5893CEF3-02F0-41EA-B6BC-97F26498D90B}" type="presParOf" srcId="{4A65C0DC-A7E5-4227-A41E-766F2ADA6D7B}" destId="{53A0C6F1-6C5C-4A3B-965D-D4187244D548}" srcOrd="3" destOrd="0" presId="urn:microsoft.com/office/officeart/2005/8/layout/orgChart1"/>
    <dgm:cxn modelId="{A22F247C-9E75-454D-A31B-CD51B7F816DC}" type="presParOf" srcId="{53A0C6F1-6C5C-4A3B-965D-D4187244D548}" destId="{779BAB9D-C3B7-4C3E-94D4-F785EA996E0D}" srcOrd="0" destOrd="0" presId="urn:microsoft.com/office/officeart/2005/8/layout/orgChart1"/>
    <dgm:cxn modelId="{8AF81362-E342-420F-BF11-6829F360B6C3}" type="presParOf" srcId="{779BAB9D-C3B7-4C3E-94D4-F785EA996E0D}" destId="{60A5B243-3A8A-419A-8B65-365132FB1148}" srcOrd="0" destOrd="0" presId="urn:microsoft.com/office/officeart/2005/8/layout/orgChart1"/>
    <dgm:cxn modelId="{031A87B6-730B-4987-8C16-D2289A059899}" type="presParOf" srcId="{779BAB9D-C3B7-4C3E-94D4-F785EA996E0D}" destId="{C9DCF3AF-6AEF-462B-86F1-6C55A9005C79}" srcOrd="1" destOrd="0" presId="urn:microsoft.com/office/officeart/2005/8/layout/orgChart1"/>
    <dgm:cxn modelId="{310CE8E6-7B8E-4569-830C-681C5325F350}" type="presParOf" srcId="{53A0C6F1-6C5C-4A3B-965D-D4187244D548}" destId="{06DBE0B4-A7BF-4432-AF2D-6979487A7C47}" srcOrd="1" destOrd="0" presId="urn:microsoft.com/office/officeart/2005/8/layout/orgChart1"/>
    <dgm:cxn modelId="{A5052828-F3D8-4C59-8A63-30F96F9EC1CC}" type="presParOf" srcId="{53A0C6F1-6C5C-4A3B-965D-D4187244D548}" destId="{AB7D73A7-7B0A-4FA3-B38B-6C13B6C2C9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A1063-C437-4A5E-B3B7-3C5410CE672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08BCF129-9E28-46F1-A863-1F146E6E2F73}">
      <dgm:prSet phldrT="[Text]"/>
      <dgm:spPr/>
      <dgm:t>
        <a:bodyPr/>
        <a:lstStyle/>
        <a:p>
          <a:r>
            <a:rPr lang="en-IN" dirty="0" smtClean="0">
              <a:solidFill>
                <a:srgbClr val="FFFF00"/>
              </a:solidFill>
            </a:rPr>
            <a:t>1</a:t>
          </a:r>
          <a:endParaRPr lang="en-IN" dirty="0">
            <a:solidFill>
              <a:srgbClr val="FFFF00"/>
            </a:solidFill>
          </a:endParaRPr>
        </a:p>
      </dgm:t>
    </dgm:pt>
    <dgm:pt modelId="{38E64F50-FA3C-4023-9E8E-37951722D81F}" type="parTrans" cxnId="{B3C6A009-D375-44C7-9409-93CED0D4D778}">
      <dgm:prSet/>
      <dgm:spPr/>
      <dgm:t>
        <a:bodyPr/>
        <a:lstStyle/>
        <a:p>
          <a:endParaRPr lang="en-IN"/>
        </a:p>
      </dgm:t>
    </dgm:pt>
    <dgm:pt modelId="{C33B430D-C725-45F8-B370-0759F851A0A8}" type="sibTrans" cxnId="{B3C6A009-D375-44C7-9409-93CED0D4D778}">
      <dgm:prSet/>
      <dgm:spPr/>
      <dgm:t>
        <a:bodyPr/>
        <a:lstStyle/>
        <a:p>
          <a:endParaRPr lang="en-IN"/>
        </a:p>
      </dgm:t>
    </dgm:pt>
    <dgm:pt modelId="{A47BB2FA-9BF7-4037-B323-21C5F4B24A36}">
      <dgm:prSet phldrT="[Text]" custT="1"/>
      <dgm:spPr>
        <a:effectLst>
          <a:outerShdw blurRad="50800" dist="38100" dir="18900000" algn="bl" rotWithShape="0">
            <a:prstClr val="black">
              <a:alpha val="40000"/>
            </a:prstClr>
          </a:outerShdw>
        </a:effectLst>
      </dgm:spPr>
      <dgm:t>
        <a:bodyPr/>
        <a:lstStyle/>
        <a:p>
          <a:r>
            <a:rPr lang="en-IN" sz="3100" b="1" dirty="0" smtClean="0">
              <a:solidFill>
                <a:srgbClr val="982843"/>
              </a:solidFill>
            </a:rPr>
            <a:t>Human beings are culturally embedded.</a:t>
          </a:r>
          <a:endParaRPr lang="en-IN" sz="3100" b="1" dirty="0">
            <a:solidFill>
              <a:srgbClr val="982843"/>
            </a:solidFill>
          </a:endParaRPr>
        </a:p>
      </dgm:t>
    </dgm:pt>
    <dgm:pt modelId="{D75C1760-9810-4529-90A6-5B9CF07E5AA5}" type="parTrans" cxnId="{62918605-7EDC-4016-8136-A100AAF2363F}">
      <dgm:prSet/>
      <dgm:spPr/>
      <dgm:t>
        <a:bodyPr/>
        <a:lstStyle/>
        <a:p>
          <a:endParaRPr lang="en-IN"/>
        </a:p>
      </dgm:t>
    </dgm:pt>
    <dgm:pt modelId="{38FE52F4-D25A-4E4D-AAA8-51BF85DFFC71}" type="sibTrans" cxnId="{62918605-7EDC-4016-8136-A100AAF2363F}">
      <dgm:prSet/>
      <dgm:spPr/>
      <dgm:t>
        <a:bodyPr/>
        <a:lstStyle/>
        <a:p>
          <a:endParaRPr lang="en-IN"/>
        </a:p>
      </dgm:t>
    </dgm:pt>
    <dgm:pt modelId="{94A9A7BC-09ED-4679-B760-63753F264F08}">
      <dgm:prSet phldrT="[Text]"/>
      <dgm:spPr/>
      <dgm:t>
        <a:bodyPr/>
        <a:lstStyle/>
        <a:p>
          <a:r>
            <a:rPr lang="en-IN" dirty="0" smtClean="0">
              <a:solidFill>
                <a:srgbClr val="FFFF00"/>
              </a:solidFill>
            </a:rPr>
            <a:t>2</a:t>
          </a:r>
          <a:endParaRPr lang="en-IN" dirty="0">
            <a:solidFill>
              <a:srgbClr val="FFFF00"/>
            </a:solidFill>
          </a:endParaRPr>
        </a:p>
      </dgm:t>
    </dgm:pt>
    <dgm:pt modelId="{05E77F46-0587-4EC8-BB7C-EC97B40786FB}" type="parTrans" cxnId="{503CDAA4-F5FF-4D39-97AB-CF9968F5000A}">
      <dgm:prSet/>
      <dgm:spPr/>
      <dgm:t>
        <a:bodyPr/>
        <a:lstStyle/>
        <a:p>
          <a:endParaRPr lang="en-IN"/>
        </a:p>
      </dgm:t>
    </dgm:pt>
    <dgm:pt modelId="{88C93C3D-A4B0-41DB-8BB3-1D53D13275C3}" type="sibTrans" cxnId="{503CDAA4-F5FF-4D39-97AB-CF9968F5000A}">
      <dgm:prSet/>
      <dgm:spPr/>
      <dgm:t>
        <a:bodyPr/>
        <a:lstStyle/>
        <a:p>
          <a:endParaRPr lang="en-IN"/>
        </a:p>
      </dgm:t>
    </dgm:pt>
    <dgm:pt modelId="{C37EFD54-8154-423E-8BAC-A6EC6E6DFA7B}">
      <dgm:prSet phldrT="[Text]"/>
      <dgm:spPr/>
      <dgm:t>
        <a:bodyPr/>
        <a:lstStyle/>
        <a:p>
          <a:r>
            <a:rPr lang="en-IN" b="1" dirty="0" smtClean="0">
              <a:solidFill>
                <a:srgbClr val="002060"/>
              </a:solidFill>
            </a:rPr>
            <a:t>Different cultures represent different system of meaning and vision of good life.</a:t>
          </a:r>
          <a:endParaRPr lang="en-IN" b="1" dirty="0">
            <a:solidFill>
              <a:srgbClr val="002060"/>
            </a:solidFill>
          </a:endParaRPr>
        </a:p>
      </dgm:t>
    </dgm:pt>
    <dgm:pt modelId="{91494780-6B8A-4B8C-895A-F61396F63E3E}" type="parTrans" cxnId="{E9B9C24F-4C09-4846-8B26-F7D402EA4936}">
      <dgm:prSet/>
      <dgm:spPr/>
      <dgm:t>
        <a:bodyPr/>
        <a:lstStyle/>
        <a:p>
          <a:endParaRPr lang="en-IN"/>
        </a:p>
      </dgm:t>
    </dgm:pt>
    <dgm:pt modelId="{26149B11-3206-4B17-B83F-0505AFA5834C}" type="sibTrans" cxnId="{E9B9C24F-4C09-4846-8B26-F7D402EA4936}">
      <dgm:prSet/>
      <dgm:spPr/>
      <dgm:t>
        <a:bodyPr/>
        <a:lstStyle/>
        <a:p>
          <a:endParaRPr lang="en-IN"/>
        </a:p>
      </dgm:t>
    </dgm:pt>
    <dgm:pt modelId="{056B8824-ABCF-4D9C-B6D0-98486B945888}">
      <dgm:prSet phldrT="[Text]"/>
      <dgm:spPr/>
      <dgm:t>
        <a:bodyPr/>
        <a:lstStyle/>
        <a:p>
          <a:r>
            <a:rPr lang="en-IN" dirty="0" smtClean="0">
              <a:solidFill>
                <a:srgbClr val="FFFF00"/>
              </a:solidFill>
            </a:rPr>
            <a:t>3</a:t>
          </a:r>
          <a:endParaRPr lang="en-IN" dirty="0">
            <a:solidFill>
              <a:srgbClr val="FFFF00"/>
            </a:solidFill>
          </a:endParaRPr>
        </a:p>
      </dgm:t>
    </dgm:pt>
    <dgm:pt modelId="{50473099-E2EB-47B8-A595-AF88D95A90F2}" type="parTrans" cxnId="{604BB1D9-98C3-40E4-90C4-20B10B2DC29B}">
      <dgm:prSet/>
      <dgm:spPr/>
      <dgm:t>
        <a:bodyPr/>
        <a:lstStyle/>
        <a:p>
          <a:endParaRPr lang="en-IN"/>
        </a:p>
      </dgm:t>
    </dgm:pt>
    <dgm:pt modelId="{F77C45F5-3976-4B4C-80CC-773DAA6A2B6A}" type="sibTrans" cxnId="{604BB1D9-98C3-40E4-90C4-20B10B2DC29B}">
      <dgm:prSet/>
      <dgm:spPr/>
      <dgm:t>
        <a:bodyPr/>
        <a:lstStyle/>
        <a:p>
          <a:endParaRPr lang="en-IN"/>
        </a:p>
      </dgm:t>
    </dgm:pt>
    <dgm:pt modelId="{B448D3F1-CEEB-4AA1-A7FA-A0D3F0D297B3}">
      <dgm:prSet phldrT="[Text]"/>
      <dgm:spPr/>
      <dgm:t>
        <a:bodyPr/>
        <a:lstStyle/>
        <a:p>
          <a:r>
            <a:rPr lang="en-IN" b="1" dirty="0" smtClean="0">
              <a:solidFill>
                <a:srgbClr val="0070C0"/>
              </a:solidFill>
            </a:rPr>
            <a:t>Every culture is internally plural.</a:t>
          </a:r>
          <a:endParaRPr lang="en-IN" b="1" dirty="0">
            <a:solidFill>
              <a:srgbClr val="0070C0"/>
            </a:solidFill>
          </a:endParaRPr>
        </a:p>
      </dgm:t>
    </dgm:pt>
    <dgm:pt modelId="{DB1E56B4-0AD1-4FCE-A1FD-4D64C8CA5461}" type="parTrans" cxnId="{1465E712-0E44-45FB-91A7-9EACCF414DF2}">
      <dgm:prSet/>
      <dgm:spPr/>
      <dgm:t>
        <a:bodyPr/>
        <a:lstStyle/>
        <a:p>
          <a:endParaRPr lang="en-IN"/>
        </a:p>
      </dgm:t>
    </dgm:pt>
    <dgm:pt modelId="{C53A025D-45B7-4981-8D76-D116578D6FF0}" type="sibTrans" cxnId="{1465E712-0E44-45FB-91A7-9EACCF414DF2}">
      <dgm:prSet/>
      <dgm:spPr/>
      <dgm:t>
        <a:bodyPr/>
        <a:lstStyle/>
        <a:p>
          <a:endParaRPr lang="en-IN"/>
        </a:p>
      </dgm:t>
    </dgm:pt>
    <dgm:pt modelId="{ECB43B6D-11D6-4076-AA24-08B79881415F}" type="pres">
      <dgm:prSet presAssocID="{4D6A1063-C437-4A5E-B3B7-3C5410CE672B}" presName="linearFlow" presStyleCnt="0">
        <dgm:presLayoutVars>
          <dgm:dir/>
          <dgm:animLvl val="lvl"/>
          <dgm:resizeHandles val="exact"/>
        </dgm:presLayoutVars>
      </dgm:prSet>
      <dgm:spPr/>
      <dgm:t>
        <a:bodyPr/>
        <a:lstStyle/>
        <a:p>
          <a:endParaRPr lang="en-IN"/>
        </a:p>
      </dgm:t>
    </dgm:pt>
    <dgm:pt modelId="{83210532-094F-4AF8-99E1-A923524E8C7A}" type="pres">
      <dgm:prSet presAssocID="{08BCF129-9E28-46F1-A863-1F146E6E2F73}" presName="composite" presStyleCnt="0"/>
      <dgm:spPr/>
    </dgm:pt>
    <dgm:pt modelId="{6DD38848-6266-45E7-A0D5-54FD15D8F540}" type="pres">
      <dgm:prSet presAssocID="{08BCF129-9E28-46F1-A863-1F146E6E2F73}" presName="parentText" presStyleLbl="alignNode1" presStyleIdx="0" presStyleCnt="3">
        <dgm:presLayoutVars>
          <dgm:chMax val="1"/>
          <dgm:bulletEnabled val="1"/>
        </dgm:presLayoutVars>
      </dgm:prSet>
      <dgm:spPr/>
      <dgm:t>
        <a:bodyPr/>
        <a:lstStyle/>
        <a:p>
          <a:endParaRPr lang="en-IN"/>
        </a:p>
      </dgm:t>
    </dgm:pt>
    <dgm:pt modelId="{FBE57856-1E89-442A-B7B0-4522A46ADAD8}" type="pres">
      <dgm:prSet presAssocID="{08BCF129-9E28-46F1-A863-1F146E6E2F73}" presName="descendantText" presStyleLbl="alignAcc1" presStyleIdx="0" presStyleCnt="3" custLinFactNeighborX="13069" custLinFactNeighborY="3707">
        <dgm:presLayoutVars>
          <dgm:bulletEnabled val="1"/>
        </dgm:presLayoutVars>
      </dgm:prSet>
      <dgm:spPr/>
      <dgm:t>
        <a:bodyPr/>
        <a:lstStyle/>
        <a:p>
          <a:endParaRPr lang="en-IN"/>
        </a:p>
      </dgm:t>
    </dgm:pt>
    <dgm:pt modelId="{B1141DC7-5D3C-4D53-A014-D1FCE19001DA}" type="pres">
      <dgm:prSet presAssocID="{C33B430D-C725-45F8-B370-0759F851A0A8}" presName="sp" presStyleCnt="0"/>
      <dgm:spPr/>
    </dgm:pt>
    <dgm:pt modelId="{DB3B312B-B962-46AC-A7AF-1AE92EDEEABC}" type="pres">
      <dgm:prSet presAssocID="{94A9A7BC-09ED-4679-B760-63753F264F08}" presName="composite" presStyleCnt="0"/>
      <dgm:spPr/>
    </dgm:pt>
    <dgm:pt modelId="{5ABFD5F5-F1AA-4AE3-A3FE-34F8BD769CCC}" type="pres">
      <dgm:prSet presAssocID="{94A9A7BC-09ED-4679-B760-63753F264F08}" presName="parentText" presStyleLbl="alignNode1" presStyleIdx="1" presStyleCnt="3">
        <dgm:presLayoutVars>
          <dgm:chMax val="1"/>
          <dgm:bulletEnabled val="1"/>
        </dgm:presLayoutVars>
      </dgm:prSet>
      <dgm:spPr/>
      <dgm:t>
        <a:bodyPr/>
        <a:lstStyle/>
        <a:p>
          <a:endParaRPr lang="en-IN"/>
        </a:p>
      </dgm:t>
    </dgm:pt>
    <dgm:pt modelId="{DDC48DAB-884D-4AD5-B5C4-352580750728}" type="pres">
      <dgm:prSet presAssocID="{94A9A7BC-09ED-4679-B760-63753F264F08}" presName="descendantText" presStyleLbl="alignAcc1" presStyleIdx="1" presStyleCnt="3">
        <dgm:presLayoutVars>
          <dgm:bulletEnabled val="1"/>
        </dgm:presLayoutVars>
      </dgm:prSet>
      <dgm:spPr/>
      <dgm:t>
        <a:bodyPr/>
        <a:lstStyle/>
        <a:p>
          <a:endParaRPr lang="en-IN"/>
        </a:p>
      </dgm:t>
    </dgm:pt>
    <dgm:pt modelId="{E67399BF-73A4-466E-90E4-6C82129EF2D6}" type="pres">
      <dgm:prSet presAssocID="{88C93C3D-A4B0-41DB-8BB3-1D53D13275C3}" presName="sp" presStyleCnt="0"/>
      <dgm:spPr/>
    </dgm:pt>
    <dgm:pt modelId="{BA01354F-8468-4E88-9D20-E46C14ECD6BA}" type="pres">
      <dgm:prSet presAssocID="{056B8824-ABCF-4D9C-B6D0-98486B945888}" presName="composite" presStyleCnt="0"/>
      <dgm:spPr/>
    </dgm:pt>
    <dgm:pt modelId="{0A7EC465-DCD1-4D11-B8F2-1C689E262EAC}" type="pres">
      <dgm:prSet presAssocID="{056B8824-ABCF-4D9C-B6D0-98486B945888}" presName="parentText" presStyleLbl="alignNode1" presStyleIdx="2" presStyleCnt="3">
        <dgm:presLayoutVars>
          <dgm:chMax val="1"/>
          <dgm:bulletEnabled val="1"/>
        </dgm:presLayoutVars>
      </dgm:prSet>
      <dgm:spPr/>
      <dgm:t>
        <a:bodyPr/>
        <a:lstStyle/>
        <a:p>
          <a:endParaRPr lang="en-IN"/>
        </a:p>
      </dgm:t>
    </dgm:pt>
    <dgm:pt modelId="{D1FF71AE-1F06-4E9A-901C-FCD74BA7A6EA}" type="pres">
      <dgm:prSet presAssocID="{056B8824-ABCF-4D9C-B6D0-98486B945888}" presName="descendantText" presStyleLbl="alignAcc1" presStyleIdx="2" presStyleCnt="3">
        <dgm:presLayoutVars>
          <dgm:bulletEnabled val="1"/>
        </dgm:presLayoutVars>
      </dgm:prSet>
      <dgm:spPr/>
      <dgm:t>
        <a:bodyPr/>
        <a:lstStyle/>
        <a:p>
          <a:endParaRPr lang="en-IN"/>
        </a:p>
      </dgm:t>
    </dgm:pt>
  </dgm:ptLst>
  <dgm:cxnLst>
    <dgm:cxn modelId="{62918605-7EDC-4016-8136-A100AAF2363F}" srcId="{08BCF129-9E28-46F1-A863-1F146E6E2F73}" destId="{A47BB2FA-9BF7-4037-B323-21C5F4B24A36}" srcOrd="0" destOrd="0" parTransId="{D75C1760-9810-4529-90A6-5B9CF07E5AA5}" sibTransId="{38FE52F4-D25A-4E4D-AAA8-51BF85DFFC71}"/>
    <dgm:cxn modelId="{B8293891-943D-419F-835B-C53E47A17659}" type="presOf" srcId="{4D6A1063-C437-4A5E-B3B7-3C5410CE672B}" destId="{ECB43B6D-11D6-4076-AA24-08B79881415F}" srcOrd="0" destOrd="0" presId="urn:microsoft.com/office/officeart/2005/8/layout/chevron2"/>
    <dgm:cxn modelId="{1465E712-0E44-45FB-91A7-9EACCF414DF2}" srcId="{056B8824-ABCF-4D9C-B6D0-98486B945888}" destId="{B448D3F1-CEEB-4AA1-A7FA-A0D3F0D297B3}" srcOrd="0" destOrd="0" parTransId="{DB1E56B4-0AD1-4FCE-A1FD-4D64C8CA5461}" sibTransId="{C53A025D-45B7-4981-8D76-D116578D6FF0}"/>
    <dgm:cxn modelId="{503CDAA4-F5FF-4D39-97AB-CF9968F5000A}" srcId="{4D6A1063-C437-4A5E-B3B7-3C5410CE672B}" destId="{94A9A7BC-09ED-4679-B760-63753F264F08}" srcOrd="1" destOrd="0" parTransId="{05E77F46-0587-4EC8-BB7C-EC97B40786FB}" sibTransId="{88C93C3D-A4B0-41DB-8BB3-1D53D13275C3}"/>
    <dgm:cxn modelId="{47A972E2-D0F4-49DB-BDD7-A1119F85AC69}" type="presOf" srcId="{94A9A7BC-09ED-4679-B760-63753F264F08}" destId="{5ABFD5F5-F1AA-4AE3-A3FE-34F8BD769CCC}" srcOrd="0" destOrd="0" presId="urn:microsoft.com/office/officeart/2005/8/layout/chevron2"/>
    <dgm:cxn modelId="{FEC15D88-AA7F-4760-93C1-CDE16102C607}" type="presOf" srcId="{056B8824-ABCF-4D9C-B6D0-98486B945888}" destId="{0A7EC465-DCD1-4D11-B8F2-1C689E262EAC}" srcOrd="0" destOrd="0" presId="urn:microsoft.com/office/officeart/2005/8/layout/chevron2"/>
    <dgm:cxn modelId="{504F4769-CC8E-445B-942B-AA91AF0F395F}" type="presOf" srcId="{A47BB2FA-9BF7-4037-B323-21C5F4B24A36}" destId="{FBE57856-1E89-442A-B7B0-4522A46ADAD8}" srcOrd="0" destOrd="0" presId="urn:microsoft.com/office/officeart/2005/8/layout/chevron2"/>
    <dgm:cxn modelId="{E9B9C24F-4C09-4846-8B26-F7D402EA4936}" srcId="{94A9A7BC-09ED-4679-B760-63753F264F08}" destId="{C37EFD54-8154-423E-8BAC-A6EC6E6DFA7B}" srcOrd="0" destOrd="0" parTransId="{91494780-6B8A-4B8C-895A-F61396F63E3E}" sibTransId="{26149B11-3206-4B17-B83F-0505AFA5834C}"/>
    <dgm:cxn modelId="{CBBB50FA-1CB8-4C99-91A8-7161B28D410B}" type="presOf" srcId="{B448D3F1-CEEB-4AA1-A7FA-A0D3F0D297B3}" destId="{D1FF71AE-1F06-4E9A-901C-FCD74BA7A6EA}" srcOrd="0" destOrd="0" presId="urn:microsoft.com/office/officeart/2005/8/layout/chevron2"/>
    <dgm:cxn modelId="{F314D5AD-48EA-4B92-B67D-448FB31F2B34}" type="presOf" srcId="{C37EFD54-8154-423E-8BAC-A6EC6E6DFA7B}" destId="{DDC48DAB-884D-4AD5-B5C4-352580750728}" srcOrd="0" destOrd="0" presId="urn:microsoft.com/office/officeart/2005/8/layout/chevron2"/>
    <dgm:cxn modelId="{83F0B48E-DDDE-4C6D-868E-36351815D54C}" type="presOf" srcId="{08BCF129-9E28-46F1-A863-1F146E6E2F73}" destId="{6DD38848-6266-45E7-A0D5-54FD15D8F540}" srcOrd="0" destOrd="0" presId="urn:microsoft.com/office/officeart/2005/8/layout/chevron2"/>
    <dgm:cxn modelId="{B3C6A009-D375-44C7-9409-93CED0D4D778}" srcId="{4D6A1063-C437-4A5E-B3B7-3C5410CE672B}" destId="{08BCF129-9E28-46F1-A863-1F146E6E2F73}" srcOrd="0" destOrd="0" parTransId="{38E64F50-FA3C-4023-9E8E-37951722D81F}" sibTransId="{C33B430D-C725-45F8-B370-0759F851A0A8}"/>
    <dgm:cxn modelId="{604BB1D9-98C3-40E4-90C4-20B10B2DC29B}" srcId="{4D6A1063-C437-4A5E-B3B7-3C5410CE672B}" destId="{056B8824-ABCF-4D9C-B6D0-98486B945888}" srcOrd="2" destOrd="0" parTransId="{50473099-E2EB-47B8-A595-AF88D95A90F2}" sibTransId="{F77C45F5-3976-4B4C-80CC-773DAA6A2B6A}"/>
    <dgm:cxn modelId="{5F64881A-CD0C-44B9-AC8E-622EB90F9642}" type="presParOf" srcId="{ECB43B6D-11D6-4076-AA24-08B79881415F}" destId="{83210532-094F-4AF8-99E1-A923524E8C7A}" srcOrd="0" destOrd="0" presId="urn:microsoft.com/office/officeart/2005/8/layout/chevron2"/>
    <dgm:cxn modelId="{61361937-7EE9-4063-A43A-5FD5294154ED}" type="presParOf" srcId="{83210532-094F-4AF8-99E1-A923524E8C7A}" destId="{6DD38848-6266-45E7-A0D5-54FD15D8F540}" srcOrd="0" destOrd="0" presId="urn:microsoft.com/office/officeart/2005/8/layout/chevron2"/>
    <dgm:cxn modelId="{08746F19-D26C-43D9-9C85-5A93AAABE8CD}" type="presParOf" srcId="{83210532-094F-4AF8-99E1-A923524E8C7A}" destId="{FBE57856-1E89-442A-B7B0-4522A46ADAD8}" srcOrd="1" destOrd="0" presId="urn:microsoft.com/office/officeart/2005/8/layout/chevron2"/>
    <dgm:cxn modelId="{316C144B-A337-42B7-8619-CDE80EB105EA}" type="presParOf" srcId="{ECB43B6D-11D6-4076-AA24-08B79881415F}" destId="{B1141DC7-5D3C-4D53-A014-D1FCE19001DA}" srcOrd="1" destOrd="0" presId="urn:microsoft.com/office/officeart/2005/8/layout/chevron2"/>
    <dgm:cxn modelId="{EAF2ACBA-0446-47E8-93DC-E467B7B52D09}" type="presParOf" srcId="{ECB43B6D-11D6-4076-AA24-08B79881415F}" destId="{DB3B312B-B962-46AC-A7AF-1AE92EDEEABC}" srcOrd="2" destOrd="0" presId="urn:microsoft.com/office/officeart/2005/8/layout/chevron2"/>
    <dgm:cxn modelId="{5AF49F03-B0CF-445E-BED0-259BF6D7BB99}" type="presParOf" srcId="{DB3B312B-B962-46AC-A7AF-1AE92EDEEABC}" destId="{5ABFD5F5-F1AA-4AE3-A3FE-34F8BD769CCC}" srcOrd="0" destOrd="0" presId="urn:microsoft.com/office/officeart/2005/8/layout/chevron2"/>
    <dgm:cxn modelId="{F0616C8E-7C7F-4AB8-A9EB-C1A9A2779DDC}" type="presParOf" srcId="{DB3B312B-B962-46AC-A7AF-1AE92EDEEABC}" destId="{DDC48DAB-884D-4AD5-B5C4-352580750728}" srcOrd="1" destOrd="0" presId="urn:microsoft.com/office/officeart/2005/8/layout/chevron2"/>
    <dgm:cxn modelId="{25090E69-22AB-4583-9570-341D2CE39090}" type="presParOf" srcId="{ECB43B6D-11D6-4076-AA24-08B79881415F}" destId="{E67399BF-73A4-466E-90E4-6C82129EF2D6}" srcOrd="3" destOrd="0" presId="urn:microsoft.com/office/officeart/2005/8/layout/chevron2"/>
    <dgm:cxn modelId="{33C4DB7A-469D-42EC-8537-AC291FEFA579}" type="presParOf" srcId="{ECB43B6D-11D6-4076-AA24-08B79881415F}" destId="{BA01354F-8468-4E88-9D20-E46C14ECD6BA}" srcOrd="4" destOrd="0" presId="urn:microsoft.com/office/officeart/2005/8/layout/chevron2"/>
    <dgm:cxn modelId="{72E0409D-11DE-4B66-827D-A0917BFBEE94}" type="presParOf" srcId="{BA01354F-8468-4E88-9D20-E46C14ECD6BA}" destId="{0A7EC465-DCD1-4D11-B8F2-1C689E262EAC}" srcOrd="0" destOrd="0" presId="urn:microsoft.com/office/officeart/2005/8/layout/chevron2"/>
    <dgm:cxn modelId="{95A13C42-4D04-4D9F-A7EC-AE1657D010A4}" type="presParOf" srcId="{BA01354F-8468-4E88-9D20-E46C14ECD6BA}" destId="{D1FF71AE-1F06-4E9A-901C-FCD74BA7A6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9D283-A76F-498E-B77E-3F0EB596A30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N"/>
        </a:p>
      </dgm:t>
    </dgm:pt>
    <dgm:pt modelId="{77162E98-2D14-434C-9AB4-37316D5B7427}">
      <dgm:prSet phldrT="[Text]">
        <dgm:style>
          <a:lnRef idx="2">
            <a:schemeClr val="dk1">
              <a:shade val="50000"/>
            </a:schemeClr>
          </a:lnRef>
          <a:fillRef idx="1">
            <a:schemeClr val="dk1"/>
          </a:fillRef>
          <a:effectRef idx="0">
            <a:schemeClr val="dk1"/>
          </a:effectRef>
          <a:fontRef idx="minor">
            <a:schemeClr val="lt1"/>
          </a:fontRef>
        </dgm:style>
      </dgm:prSet>
      <dgm:spPr/>
      <dgm:t>
        <a:bodyPr/>
        <a:lstStyle/>
        <a:p>
          <a:r>
            <a:rPr lang="en-IN" dirty="0" smtClean="0">
              <a:solidFill>
                <a:srgbClr val="FFFF00"/>
              </a:solidFill>
            </a:rPr>
            <a:t>Multiculturalism aims to ensure</a:t>
          </a:r>
          <a:endParaRPr lang="en-IN" dirty="0">
            <a:solidFill>
              <a:srgbClr val="FFFF00"/>
            </a:solidFill>
          </a:endParaRPr>
        </a:p>
      </dgm:t>
    </dgm:pt>
    <dgm:pt modelId="{BC4CE625-6C7A-4344-B9F5-81CB661FE75C}" type="parTrans" cxnId="{92D4B058-02D5-4960-9A58-E2871ED1D7FF}">
      <dgm:prSet/>
      <dgm:spPr/>
      <dgm:t>
        <a:bodyPr/>
        <a:lstStyle/>
        <a:p>
          <a:endParaRPr lang="en-IN"/>
        </a:p>
      </dgm:t>
    </dgm:pt>
    <dgm:pt modelId="{C3565F06-2B7E-4043-A813-3914E44A347F}" type="sibTrans" cxnId="{92D4B058-02D5-4960-9A58-E2871ED1D7FF}">
      <dgm:prSet/>
      <dgm:spPr/>
      <dgm:t>
        <a:bodyPr/>
        <a:lstStyle/>
        <a:p>
          <a:endParaRPr lang="en-IN"/>
        </a:p>
      </dgm:t>
    </dgm:pt>
    <dgm:pt modelId="{6B46C87D-1F74-49A8-B121-5DCA04FA0269}">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IN" sz="2400" b="1" dirty="0" smtClean="0">
              <a:solidFill>
                <a:srgbClr val="FFFF00"/>
              </a:solidFill>
            </a:rPr>
            <a:t>Equal Recognition</a:t>
          </a:r>
          <a:endParaRPr lang="en-IN" sz="2400" b="1" dirty="0">
            <a:solidFill>
              <a:srgbClr val="FFFF00"/>
            </a:solidFill>
          </a:endParaRPr>
        </a:p>
      </dgm:t>
    </dgm:pt>
    <dgm:pt modelId="{C02017F6-2267-45F8-998F-1809FDE0BC59}" type="parTrans" cxnId="{0AF182A6-A62C-422C-B60B-7D7F3BF0634B}">
      <dgm:prSet/>
      <dgm:spPr/>
      <dgm:t>
        <a:bodyPr/>
        <a:lstStyle/>
        <a:p>
          <a:endParaRPr lang="en-IN"/>
        </a:p>
      </dgm:t>
    </dgm:pt>
    <dgm:pt modelId="{BBF5823E-656D-4B0D-8C80-DC249315C122}" type="sibTrans" cxnId="{0AF182A6-A62C-422C-B60B-7D7F3BF0634B}">
      <dgm:prSet/>
      <dgm:spPr/>
      <dgm:t>
        <a:bodyPr/>
        <a:lstStyle/>
        <a:p>
          <a:endParaRPr lang="en-IN"/>
        </a:p>
      </dgm:t>
    </dgm:pt>
    <dgm:pt modelId="{80447BD5-5B83-43E3-86DD-269E117964E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IN" sz="2400" b="1" dirty="0" smtClean="0">
              <a:solidFill>
                <a:srgbClr val="FFFF00"/>
              </a:solidFill>
            </a:rPr>
            <a:t>Claim</a:t>
          </a:r>
          <a:endParaRPr lang="en-IN" sz="2400" b="1" dirty="0">
            <a:solidFill>
              <a:srgbClr val="FFFF00"/>
            </a:solidFill>
          </a:endParaRPr>
        </a:p>
      </dgm:t>
    </dgm:pt>
    <dgm:pt modelId="{CB2BE9BF-3DBD-47A5-BC4D-39EA2D03FFFB}" type="parTrans" cxnId="{8D5B4707-B5A2-470F-BAE8-229A93BEE842}">
      <dgm:prSet/>
      <dgm:spPr/>
      <dgm:t>
        <a:bodyPr/>
        <a:lstStyle/>
        <a:p>
          <a:endParaRPr lang="en-IN"/>
        </a:p>
      </dgm:t>
    </dgm:pt>
    <dgm:pt modelId="{AAA9ECAE-0EE0-4F20-9DC6-6CCCF93FFD9F}" type="sibTrans" cxnId="{8D5B4707-B5A2-470F-BAE8-229A93BEE842}">
      <dgm:prSet/>
      <dgm:spPr/>
      <dgm:t>
        <a:bodyPr/>
        <a:lstStyle/>
        <a:p>
          <a:endParaRPr lang="en-IN"/>
        </a:p>
      </dgm:t>
    </dgm:pt>
    <dgm:pt modelId="{099D0460-F571-482D-AA1A-6A1D4645C5D2}">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IN" sz="2400" b="1" dirty="0" smtClean="0">
              <a:solidFill>
                <a:srgbClr val="FFFF00"/>
              </a:solidFill>
            </a:rPr>
            <a:t>Respect to all Cultures &amp; Communities</a:t>
          </a:r>
          <a:endParaRPr lang="en-IN" sz="2400" b="1" dirty="0">
            <a:solidFill>
              <a:srgbClr val="FFFF00"/>
            </a:solidFill>
          </a:endParaRPr>
        </a:p>
      </dgm:t>
    </dgm:pt>
    <dgm:pt modelId="{4531E204-4791-4E68-A2BB-641B87639E6C}" type="parTrans" cxnId="{BE2B9048-007A-4988-A4C2-2F581C9BAEB7}">
      <dgm:prSet/>
      <dgm:spPr/>
      <dgm:t>
        <a:bodyPr/>
        <a:lstStyle/>
        <a:p>
          <a:endParaRPr lang="en-IN"/>
        </a:p>
      </dgm:t>
    </dgm:pt>
    <dgm:pt modelId="{4748A6BB-4315-485C-AF1D-7CF6AF9FD66B}" type="sibTrans" cxnId="{BE2B9048-007A-4988-A4C2-2F581C9BAEB7}">
      <dgm:prSet/>
      <dgm:spPr/>
      <dgm:t>
        <a:bodyPr/>
        <a:lstStyle/>
        <a:p>
          <a:endParaRPr lang="en-IN"/>
        </a:p>
      </dgm:t>
    </dgm:pt>
    <dgm:pt modelId="{5897F3B9-E373-49E0-96BC-FE2AB63C2C8D}" type="pres">
      <dgm:prSet presAssocID="{A639D283-A76F-498E-B77E-3F0EB596A30A}" presName="Name0" presStyleCnt="0">
        <dgm:presLayoutVars>
          <dgm:chPref val="1"/>
          <dgm:dir/>
          <dgm:animOne val="branch"/>
          <dgm:animLvl val="lvl"/>
          <dgm:resizeHandles val="exact"/>
        </dgm:presLayoutVars>
      </dgm:prSet>
      <dgm:spPr/>
      <dgm:t>
        <a:bodyPr/>
        <a:lstStyle/>
        <a:p>
          <a:endParaRPr lang="en-IN"/>
        </a:p>
      </dgm:t>
    </dgm:pt>
    <dgm:pt modelId="{C79009B9-49F8-4170-82BB-38560C626935}" type="pres">
      <dgm:prSet presAssocID="{77162E98-2D14-434C-9AB4-37316D5B7427}" presName="root1" presStyleCnt="0"/>
      <dgm:spPr/>
    </dgm:pt>
    <dgm:pt modelId="{D08C7B3D-CFBD-42A7-A40E-5672C5707B5C}" type="pres">
      <dgm:prSet presAssocID="{77162E98-2D14-434C-9AB4-37316D5B7427}" presName="LevelOneTextNode" presStyleLbl="node0" presStyleIdx="0" presStyleCnt="1" custScaleX="177208">
        <dgm:presLayoutVars>
          <dgm:chPref val="3"/>
        </dgm:presLayoutVars>
      </dgm:prSet>
      <dgm:spPr/>
      <dgm:t>
        <a:bodyPr/>
        <a:lstStyle/>
        <a:p>
          <a:endParaRPr lang="en-IN"/>
        </a:p>
      </dgm:t>
    </dgm:pt>
    <dgm:pt modelId="{0E2CBD6F-F1F5-4D20-B1DF-3F874CC72BF7}" type="pres">
      <dgm:prSet presAssocID="{77162E98-2D14-434C-9AB4-37316D5B7427}" presName="level2hierChild" presStyleCnt="0"/>
      <dgm:spPr/>
    </dgm:pt>
    <dgm:pt modelId="{7C4A031C-ED14-498A-9EB7-10C538F23BA5}" type="pres">
      <dgm:prSet presAssocID="{C02017F6-2267-45F8-998F-1809FDE0BC59}" presName="conn2-1" presStyleLbl="parChTrans1D2" presStyleIdx="0" presStyleCnt="3"/>
      <dgm:spPr/>
      <dgm:t>
        <a:bodyPr/>
        <a:lstStyle/>
        <a:p>
          <a:endParaRPr lang="en-IN"/>
        </a:p>
      </dgm:t>
    </dgm:pt>
    <dgm:pt modelId="{8F5A5BD1-2BBD-4ACD-A21F-9269BDE3E8A8}" type="pres">
      <dgm:prSet presAssocID="{C02017F6-2267-45F8-998F-1809FDE0BC59}" presName="connTx" presStyleLbl="parChTrans1D2" presStyleIdx="0" presStyleCnt="3"/>
      <dgm:spPr/>
      <dgm:t>
        <a:bodyPr/>
        <a:lstStyle/>
        <a:p>
          <a:endParaRPr lang="en-IN"/>
        </a:p>
      </dgm:t>
    </dgm:pt>
    <dgm:pt modelId="{A077C54E-1E3A-4883-92DD-A9A746B84C5A}" type="pres">
      <dgm:prSet presAssocID="{6B46C87D-1F74-49A8-B121-5DCA04FA0269}" presName="root2" presStyleCnt="0"/>
      <dgm:spPr/>
    </dgm:pt>
    <dgm:pt modelId="{D7866012-5F30-4340-8C3B-2467390BB2CB}" type="pres">
      <dgm:prSet presAssocID="{6B46C87D-1F74-49A8-B121-5DCA04FA0269}" presName="LevelTwoTextNode" presStyleLbl="node2" presStyleIdx="0" presStyleCnt="3" custScaleY="107093">
        <dgm:presLayoutVars>
          <dgm:chPref val="3"/>
        </dgm:presLayoutVars>
      </dgm:prSet>
      <dgm:spPr/>
      <dgm:t>
        <a:bodyPr/>
        <a:lstStyle/>
        <a:p>
          <a:endParaRPr lang="en-IN"/>
        </a:p>
      </dgm:t>
    </dgm:pt>
    <dgm:pt modelId="{EBF0CDF6-3882-4B63-8BE9-CC040949C218}" type="pres">
      <dgm:prSet presAssocID="{6B46C87D-1F74-49A8-B121-5DCA04FA0269}" presName="level3hierChild" presStyleCnt="0"/>
      <dgm:spPr/>
    </dgm:pt>
    <dgm:pt modelId="{8D7AD763-0B00-4E45-8F6D-75BA59D2DA10}" type="pres">
      <dgm:prSet presAssocID="{CB2BE9BF-3DBD-47A5-BC4D-39EA2D03FFFB}" presName="conn2-1" presStyleLbl="parChTrans1D2" presStyleIdx="1" presStyleCnt="3"/>
      <dgm:spPr/>
      <dgm:t>
        <a:bodyPr/>
        <a:lstStyle/>
        <a:p>
          <a:endParaRPr lang="en-IN"/>
        </a:p>
      </dgm:t>
    </dgm:pt>
    <dgm:pt modelId="{41E99BD7-25F6-4CB2-ABF3-3EB511151E2C}" type="pres">
      <dgm:prSet presAssocID="{CB2BE9BF-3DBD-47A5-BC4D-39EA2D03FFFB}" presName="connTx" presStyleLbl="parChTrans1D2" presStyleIdx="1" presStyleCnt="3"/>
      <dgm:spPr/>
      <dgm:t>
        <a:bodyPr/>
        <a:lstStyle/>
        <a:p>
          <a:endParaRPr lang="en-IN"/>
        </a:p>
      </dgm:t>
    </dgm:pt>
    <dgm:pt modelId="{E7670AF2-2E78-4E47-9D7E-68E9CE3A4BD6}" type="pres">
      <dgm:prSet presAssocID="{80447BD5-5B83-43E3-86DD-269E117964E8}" presName="root2" presStyleCnt="0"/>
      <dgm:spPr/>
    </dgm:pt>
    <dgm:pt modelId="{D7046614-17A6-4AB5-801C-276CAE98D569}" type="pres">
      <dgm:prSet presAssocID="{80447BD5-5B83-43E3-86DD-269E117964E8}" presName="LevelTwoTextNode" presStyleLbl="node2" presStyleIdx="1" presStyleCnt="3" custLinFactNeighborX="961" custLinFactNeighborY="20544">
        <dgm:presLayoutVars>
          <dgm:chPref val="3"/>
        </dgm:presLayoutVars>
      </dgm:prSet>
      <dgm:spPr/>
      <dgm:t>
        <a:bodyPr/>
        <a:lstStyle/>
        <a:p>
          <a:endParaRPr lang="en-IN"/>
        </a:p>
      </dgm:t>
    </dgm:pt>
    <dgm:pt modelId="{D178CB94-732F-4D9F-8D72-7167426883DB}" type="pres">
      <dgm:prSet presAssocID="{80447BD5-5B83-43E3-86DD-269E117964E8}" presName="level3hierChild" presStyleCnt="0"/>
      <dgm:spPr/>
    </dgm:pt>
    <dgm:pt modelId="{295B563A-B8D4-46C7-BBBC-2A6A4D72D2D8}" type="pres">
      <dgm:prSet presAssocID="{4531E204-4791-4E68-A2BB-641B87639E6C}" presName="conn2-1" presStyleLbl="parChTrans1D2" presStyleIdx="2" presStyleCnt="3"/>
      <dgm:spPr/>
      <dgm:t>
        <a:bodyPr/>
        <a:lstStyle/>
        <a:p>
          <a:endParaRPr lang="en-IN"/>
        </a:p>
      </dgm:t>
    </dgm:pt>
    <dgm:pt modelId="{BB9EE55F-0A99-4CFC-B6A7-CC10532B5B1E}" type="pres">
      <dgm:prSet presAssocID="{4531E204-4791-4E68-A2BB-641B87639E6C}" presName="connTx" presStyleLbl="parChTrans1D2" presStyleIdx="2" presStyleCnt="3"/>
      <dgm:spPr/>
      <dgm:t>
        <a:bodyPr/>
        <a:lstStyle/>
        <a:p>
          <a:endParaRPr lang="en-IN"/>
        </a:p>
      </dgm:t>
    </dgm:pt>
    <dgm:pt modelId="{47B29B75-9BEB-44D4-B008-70BA4863B01A}" type="pres">
      <dgm:prSet presAssocID="{099D0460-F571-482D-AA1A-6A1D4645C5D2}" presName="root2" presStyleCnt="0"/>
      <dgm:spPr/>
    </dgm:pt>
    <dgm:pt modelId="{B604E392-234F-45C4-BD49-C2F2B450D1CD}" type="pres">
      <dgm:prSet presAssocID="{099D0460-F571-482D-AA1A-6A1D4645C5D2}" presName="LevelTwoTextNode" presStyleLbl="node2" presStyleIdx="2" presStyleCnt="3" custScaleY="132202" custLinFactNeighborX="961" custLinFactNeighborY="23734">
        <dgm:presLayoutVars>
          <dgm:chPref val="3"/>
        </dgm:presLayoutVars>
      </dgm:prSet>
      <dgm:spPr/>
      <dgm:t>
        <a:bodyPr/>
        <a:lstStyle/>
        <a:p>
          <a:endParaRPr lang="en-IN"/>
        </a:p>
      </dgm:t>
    </dgm:pt>
    <dgm:pt modelId="{AE3D7EAE-3FEC-4602-B778-7FC6284A3B5F}" type="pres">
      <dgm:prSet presAssocID="{099D0460-F571-482D-AA1A-6A1D4645C5D2}" presName="level3hierChild" presStyleCnt="0"/>
      <dgm:spPr/>
    </dgm:pt>
  </dgm:ptLst>
  <dgm:cxnLst>
    <dgm:cxn modelId="{FCC2726F-E213-4653-87C9-E81EB6B7A39E}" type="presOf" srcId="{4531E204-4791-4E68-A2BB-641B87639E6C}" destId="{295B563A-B8D4-46C7-BBBC-2A6A4D72D2D8}" srcOrd="0" destOrd="0" presId="urn:microsoft.com/office/officeart/2008/layout/HorizontalMultiLevelHierarchy"/>
    <dgm:cxn modelId="{F45D3287-078A-4719-B7DF-B0C97C7D4D4A}" type="presOf" srcId="{4531E204-4791-4E68-A2BB-641B87639E6C}" destId="{BB9EE55F-0A99-4CFC-B6A7-CC10532B5B1E}" srcOrd="1" destOrd="0" presId="urn:microsoft.com/office/officeart/2008/layout/HorizontalMultiLevelHierarchy"/>
    <dgm:cxn modelId="{06F477D3-1536-4F15-9720-A2FDA6C07024}" type="presOf" srcId="{CB2BE9BF-3DBD-47A5-BC4D-39EA2D03FFFB}" destId="{41E99BD7-25F6-4CB2-ABF3-3EB511151E2C}" srcOrd="1" destOrd="0" presId="urn:microsoft.com/office/officeart/2008/layout/HorizontalMultiLevelHierarchy"/>
    <dgm:cxn modelId="{E6276900-7435-44E0-9F97-B9FB80AB34A9}" type="presOf" srcId="{099D0460-F571-482D-AA1A-6A1D4645C5D2}" destId="{B604E392-234F-45C4-BD49-C2F2B450D1CD}" srcOrd="0" destOrd="0" presId="urn:microsoft.com/office/officeart/2008/layout/HorizontalMultiLevelHierarchy"/>
    <dgm:cxn modelId="{8B0B12E6-1462-4E46-AD85-3853413C20E9}" type="presOf" srcId="{A639D283-A76F-498E-B77E-3F0EB596A30A}" destId="{5897F3B9-E373-49E0-96BC-FE2AB63C2C8D}" srcOrd="0" destOrd="0" presId="urn:microsoft.com/office/officeart/2008/layout/HorizontalMultiLevelHierarchy"/>
    <dgm:cxn modelId="{BE2B9048-007A-4988-A4C2-2F581C9BAEB7}" srcId="{77162E98-2D14-434C-9AB4-37316D5B7427}" destId="{099D0460-F571-482D-AA1A-6A1D4645C5D2}" srcOrd="2" destOrd="0" parTransId="{4531E204-4791-4E68-A2BB-641B87639E6C}" sibTransId="{4748A6BB-4315-485C-AF1D-7CF6AF9FD66B}"/>
    <dgm:cxn modelId="{623A6A8C-F82B-4963-9FE1-C591E16D3380}" type="presOf" srcId="{C02017F6-2267-45F8-998F-1809FDE0BC59}" destId="{7C4A031C-ED14-498A-9EB7-10C538F23BA5}" srcOrd="0" destOrd="0" presId="urn:microsoft.com/office/officeart/2008/layout/HorizontalMultiLevelHierarchy"/>
    <dgm:cxn modelId="{2F727D37-102D-4148-A697-7ACD970C5644}" type="presOf" srcId="{77162E98-2D14-434C-9AB4-37316D5B7427}" destId="{D08C7B3D-CFBD-42A7-A40E-5672C5707B5C}" srcOrd="0" destOrd="0" presId="urn:microsoft.com/office/officeart/2008/layout/HorizontalMultiLevelHierarchy"/>
    <dgm:cxn modelId="{92D4B058-02D5-4960-9A58-E2871ED1D7FF}" srcId="{A639D283-A76F-498E-B77E-3F0EB596A30A}" destId="{77162E98-2D14-434C-9AB4-37316D5B7427}" srcOrd="0" destOrd="0" parTransId="{BC4CE625-6C7A-4344-B9F5-81CB661FE75C}" sibTransId="{C3565F06-2B7E-4043-A813-3914E44A347F}"/>
    <dgm:cxn modelId="{8D5B4707-B5A2-470F-BAE8-229A93BEE842}" srcId="{77162E98-2D14-434C-9AB4-37316D5B7427}" destId="{80447BD5-5B83-43E3-86DD-269E117964E8}" srcOrd="1" destOrd="0" parTransId="{CB2BE9BF-3DBD-47A5-BC4D-39EA2D03FFFB}" sibTransId="{AAA9ECAE-0EE0-4F20-9DC6-6CCCF93FFD9F}"/>
    <dgm:cxn modelId="{564ADDA7-DD71-4827-B7BD-747E1DB00737}" type="presOf" srcId="{C02017F6-2267-45F8-998F-1809FDE0BC59}" destId="{8F5A5BD1-2BBD-4ACD-A21F-9269BDE3E8A8}" srcOrd="1" destOrd="0" presId="urn:microsoft.com/office/officeart/2008/layout/HorizontalMultiLevelHierarchy"/>
    <dgm:cxn modelId="{0AF182A6-A62C-422C-B60B-7D7F3BF0634B}" srcId="{77162E98-2D14-434C-9AB4-37316D5B7427}" destId="{6B46C87D-1F74-49A8-B121-5DCA04FA0269}" srcOrd="0" destOrd="0" parTransId="{C02017F6-2267-45F8-998F-1809FDE0BC59}" sibTransId="{BBF5823E-656D-4B0D-8C80-DC249315C122}"/>
    <dgm:cxn modelId="{398EA3BD-F818-45AF-918C-B2B893A090D3}" type="presOf" srcId="{CB2BE9BF-3DBD-47A5-BC4D-39EA2D03FFFB}" destId="{8D7AD763-0B00-4E45-8F6D-75BA59D2DA10}" srcOrd="0" destOrd="0" presId="urn:microsoft.com/office/officeart/2008/layout/HorizontalMultiLevelHierarchy"/>
    <dgm:cxn modelId="{0941FC3C-E501-46D9-8D3C-E994626054AD}" type="presOf" srcId="{80447BD5-5B83-43E3-86DD-269E117964E8}" destId="{D7046614-17A6-4AB5-801C-276CAE98D569}" srcOrd="0" destOrd="0" presId="urn:microsoft.com/office/officeart/2008/layout/HorizontalMultiLevelHierarchy"/>
    <dgm:cxn modelId="{8BDE16E2-2B5B-4C83-B173-B2FDBAE5EEF4}" type="presOf" srcId="{6B46C87D-1F74-49A8-B121-5DCA04FA0269}" destId="{D7866012-5F30-4340-8C3B-2467390BB2CB}" srcOrd="0" destOrd="0" presId="urn:microsoft.com/office/officeart/2008/layout/HorizontalMultiLevelHierarchy"/>
    <dgm:cxn modelId="{48DD9399-CE41-44EA-9A94-C1621198251B}" type="presParOf" srcId="{5897F3B9-E373-49E0-96BC-FE2AB63C2C8D}" destId="{C79009B9-49F8-4170-82BB-38560C626935}" srcOrd="0" destOrd="0" presId="urn:microsoft.com/office/officeart/2008/layout/HorizontalMultiLevelHierarchy"/>
    <dgm:cxn modelId="{F466A398-8B2C-4E36-AB46-95DC5A5DA7CA}" type="presParOf" srcId="{C79009B9-49F8-4170-82BB-38560C626935}" destId="{D08C7B3D-CFBD-42A7-A40E-5672C5707B5C}" srcOrd="0" destOrd="0" presId="urn:microsoft.com/office/officeart/2008/layout/HorizontalMultiLevelHierarchy"/>
    <dgm:cxn modelId="{36EF1587-C622-46DC-A0CD-D3093E2CF949}" type="presParOf" srcId="{C79009B9-49F8-4170-82BB-38560C626935}" destId="{0E2CBD6F-F1F5-4D20-B1DF-3F874CC72BF7}" srcOrd="1" destOrd="0" presId="urn:microsoft.com/office/officeart/2008/layout/HorizontalMultiLevelHierarchy"/>
    <dgm:cxn modelId="{7DC4701B-A54E-4825-BBCC-53A86724A0E8}" type="presParOf" srcId="{0E2CBD6F-F1F5-4D20-B1DF-3F874CC72BF7}" destId="{7C4A031C-ED14-498A-9EB7-10C538F23BA5}" srcOrd="0" destOrd="0" presId="urn:microsoft.com/office/officeart/2008/layout/HorizontalMultiLevelHierarchy"/>
    <dgm:cxn modelId="{04110F5D-36CD-4283-84D1-CFE00A51615F}" type="presParOf" srcId="{7C4A031C-ED14-498A-9EB7-10C538F23BA5}" destId="{8F5A5BD1-2BBD-4ACD-A21F-9269BDE3E8A8}" srcOrd="0" destOrd="0" presId="urn:microsoft.com/office/officeart/2008/layout/HorizontalMultiLevelHierarchy"/>
    <dgm:cxn modelId="{A2797D7F-B755-4F8C-BCAA-F598811F8AF3}" type="presParOf" srcId="{0E2CBD6F-F1F5-4D20-B1DF-3F874CC72BF7}" destId="{A077C54E-1E3A-4883-92DD-A9A746B84C5A}" srcOrd="1" destOrd="0" presId="urn:microsoft.com/office/officeart/2008/layout/HorizontalMultiLevelHierarchy"/>
    <dgm:cxn modelId="{6449FE50-B884-473D-9483-BEF2A82C9194}" type="presParOf" srcId="{A077C54E-1E3A-4883-92DD-A9A746B84C5A}" destId="{D7866012-5F30-4340-8C3B-2467390BB2CB}" srcOrd="0" destOrd="0" presId="urn:microsoft.com/office/officeart/2008/layout/HorizontalMultiLevelHierarchy"/>
    <dgm:cxn modelId="{8A277A4D-29D2-4F46-A35A-7EF217388158}" type="presParOf" srcId="{A077C54E-1E3A-4883-92DD-A9A746B84C5A}" destId="{EBF0CDF6-3882-4B63-8BE9-CC040949C218}" srcOrd="1" destOrd="0" presId="urn:microsoft.com/office/officeart/2008/layout/HorizontalMultiLevelHierarchy"/>
    <dgm:cxn modelId="{2014A3C7-39F6-4279-A347-017F4C27639E}" type="presParOf" srcId="{0E2CBD6F-F1F5-4D20-B1DF-3F874CC72BF7}" destId="{8D7AD763-0B00-4E45-8F6D-75BA59D2DA10}" srcOrd="2" destOrd="0" presId="urn:microsoft.com/office/officeart/2008/layout/HorizontalMultiLevelHierarchy"/>
    <dgm:cxn modelId="{3B2BF023-B3A8-4F94-98BA-E64E470C1333}" type="presParOf" srcId="{8D7AD763-0B00-4E45-8F6D-75BA59D2DA10}" destId="{41E99BD7-25F6-4CB2-ABF3-3EB511151E2C}" srcOrd="0" destOrd="0" presId="urn:microsoft.com/office/officeart/2008/layout/HorizontalMultiLevelHierarchy"/>
    <dgm:cxn modelId="{205307A6-CF19-482A-A99C-71C93E380C7E}" type="presParOf" srcId="{0E2CBD6F-F1F5-4D20-B1DF-3F874CC72BF7}" destId="{E7670AF2-2E78-4E47-9D7E-68E9CE3A4BD6}" srcOrd="3" destOrd="0" presId="urn:microsoft.com/office/officeart/2008/layout/HorizontalMultiLevelHierarchy"/>
    <dgm:cxn modelId="{0BE90FBA-5D0C-4D79-9A9F-F6394C5F3543}" type="presParOf" srcId="{E7670AF2-2E78-4E47-9D7E-68E9CE3A4BD6}" destId="{D7046614-17A6-4AB5-801C-276CAE98D569}" srcOrd="0" destOrd="0" presId="urn:microsoft.com/office/officeart/2008/layout/HorizontalMultiLevelHierarchy"/>
    <dgm:cxn modelId="{A290E9AD-451C-4768-AA19-F4ADD47545CD}" type="presParOf" srcId="{E7670AF2-2E78-4E47-9D7E-68E9CE3A4BD6}" destId="{D178CB94-732F-4D9F-8D72-7167426883DB}" srcOrd="1" destOrd="0" presId="urn:microsoft.com/office/officeart/2008/layout/HorizontalMultiLevelHierarchy"/>
    <dgm:cxn modelId="{C7A8EC06-4CC9-481F-85D6-E00D60304966}" type="presParOf" srcId="{0E2CBD6F-F1F5-4D20-B1DF-3F874CC72BF7}" destId="{295B563A-B8D4-46C7-BBBC-2A6A4D72D2D8}" srcOrd="4" destOrd="0" presId="urn:microsoft.com/office/officeart/2008/layout/HorizontalMultiLevelHierarchy"/>
    <dgm:cxn modelId="{3F1625E8-143F-4CB1-B78E-EFE8545F3CC1}" type="presParOf" srcId="{295B563A-B8D4-46C7-BBBC-2A6A4D72D2D8}" destId="{BB9EE55F-0A99-4CFC-B6A7-CC10532B5B1E}" srcOrd="0" destOrd="0" presId="urn:microsoft.com/office/officeart/2008/layout/HorizontalMultiLevelHierarchy"/>
    <dgm:cxn modelId="{2409ABB5-1596-4715-A3FE-C9F43B29394E}" type="presParOf" srcId="{0E2CBD6F-F1F5-4D20-B1DF-3F874CC72BF7}" destId="{47B29B75-9BEB-44D4-B008-70BA4863B01A}" srcOrd="5" destOrd="0" presId="urn:microsoft.com/office/officeart/2008/layout/HorizontalMultiLevelHierarchy"/>
    <dgm:cxn modelId="{485DFD10-FEB3-4F94-9B5B-18DFD02A7942}" type="presParOf" srcId="{47B29B75-9BEB-44D4-B008-70BA4863B01A}" destId="{B604E392-234F-45C4-BD49-C2F2B450D1CD}" srcOrd="0" destOrd="0" presId="urn:microsoft.com/office/officeart/2008/layout/HorizontalMultiLevelHierarchy"/>
    <dgm:cxn modelId="{18414EE6-ECB6-4B75-9341-806CFD958C58}" type="presParOf" srcId="{47B29B75-9BEB-44D4-B008-70BA4863B01A}" destId="{AE3D7EAE-3FEC-4602-B778-7FC6284A3B5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7892FD-E548-45C1-90B1-8ACFCDDBB0F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N"/>
        </a:p>
      </dgm:t>
    </dgm:pt>
    <dgm:pt modelId="{85B51BD6-C437-4415-B1C1-E2F815C836AD}">
      <dgm:prSet phldrT="[Text]" custT="1"/>
      <dgm:spPr/>
      <dgm:t>
        <a:bodyPr/>
        <a:lstStyle/>
        <a:p>
          <a:r>
            <a:rPr lang="en-IN" sz="4800" b="1" i="1" dirty="0" smtClean="0">
              <a:solidFill>
                <a:srgbClr val="FF0000"/>
              </a:solidFill>
              <a:effectLst/>
            </a:rPr>
            <a:t>Welfare State</a:t>
          </a:r>
          <a:endParaRPr lang="en-IN" sz="4800" b="1" i="1" dirty="0">
            <a:solidFill>
              <a:srgbClr val="FF0000"/>
            </a:solidFill>
            <a:effectLst/>
          </a:endParaRPr>
        </a:p>
      </dgm:t>
    </dgm:pt>
    <dgm:pt modelId="{B552002C-33B0-4436-B10C-78E194AE68EA}" type="parTrans" cxnId="{5C8AF9B2-08C0-4788-8089-9D05779B2D61}">
      <dgm:prSet/>
      <dgm:spPr/>
      <dgm:t>
        <a:bodyPr/>
        <a:lstStyle/>
        <a:p>
          <a:endParaRPr lang="en-IN"/>
        </a:p>
      </dgm:t>
    </dgm:pt>
    <dgm:pt modelId="{B45FF2B3-DAA4-4493-9AF1-3032598E18C3}" type="sibTrans" cxnId="{5C8AF9B2-08C0-4788-8089-9D05779B2D61}">
      <dgm:prSet/>
      <dgm:spPr/>
      <dgm:t>
        <a:bodyPr/>
        <a:lstStyle/>
        <a:p>
          <a:endParaRPr lang="en-IN"/>
        </a:p>
      </dgm:t>
    </dgm:pt>
    <dgm:pt modelId="{479421FD-D5A6-4ED7-8ED7-B23DCE3F12A4}">
      <dgm:prSet phldrT="[Text]" custT="1"/>
      <dgm:spPr/>
      <dgm:t>
        <a:bodyPr/>
        <a:lstStyle/>
        <a:p>
          <a:r>
            <a:rPr lang="en-IN" sz="4800" b="1" dirty="0" smtClean="0"/>
            <a:t>Social Security</a:t>
          </a:r>
          <a:endParaRPr lang="en-IN" sz="4800" b="1" dirty="0"/>
        </a:p>
      </dgm:t>
    </dgm:pt>
    <dgm:pt modelId="{5E4FED73-D3C8-4071-9754-341779BBA12E}" type="parTrans" cxnId="{18D37805-64CC-4409-9874-72607D801489}">
      <dgm:prSet/>
      <dgm:spPr/>
      <dgm:t>
        <a:bodyPr/>
        <a:lstStyle/>
        <a:p>
          <a:endParaRPr lang="en-IN"/>
        </a:p>
      </dgm:t>
    </dgm:pt>
    <dgm:pt modelId="{EDC8CF69-3BC5-49E3-B146-804DC4E2AC53}" type="sibTrans" cxnId="{18D37805-64CC-4409-9874-72607D801489}">
      <dgm:prSet/>
      <dgm:spPr/>
      <dgm:t>
        <a:bodyPr/>
        <a:lstStyle/>
        <a:p>
          <a:endParaRPr lang="en-IN"/>
        </a:p>
      </dgm:t>
    </dgm:pt>
    <dgm:pt modelId="{8C0E3B5A-3D4A-48FE-BB2F-E298D9C4D7AD}">
      <dgm:prSet phldrT="[Text]" custT="1"/>
      <dgm:spPr/>
      <dgm:t>
        <a:bodyPr/>
        <a:lstStyle/>
        <a:p>
          <a:r>
            <a:rPr lang="en-IN" sz="3600" b="1" dirty="0" smtClean="0"/>
            <a:t>Poor Relief</a:t>
          </a:r>
          <a:endParaRPr lang="en-IN" sz="3600" b="1" dirty="0"/>
        </a:p>
      </dgm:t>
    </dgm:pt>
    <dgm:pt modelId="{99C51662-C8E9-497E-B38A-91C857E807C9}" type="parTrans" cxnId="{9DE7B4FB-F103-449B-8795-186CC74D31E8}">
      <dgm:prSet/>
      <dgm:spPr/>
      <dgm:t>
        <a:bodyPr/>
        <a:lstStyle/>
        <a:p>
          <a:endParaRPr lang="en-IN"/>
        </a:p>
      </dgm:t>
    </dgm:pt>
    <dgm:pt modelId="{975B24D5-AA3A-401C-8AE7-6B29CF4A9FCF}" type="sibTrans" cxnId="{9DE7B4FB-F103-449B-8795-186CC74D31E8}">
      <dgm:prSet/>
      <dgm:spPr/>
      <dgm:t>
        <a:bodyPr/>
        <a:lstStyle/>
        <a:p>
          <a:endParaRPr lang="en-IN"/>
        </a:p>
      </dgm:t>
    </dgm:pt>
    <dgm:pt modelId="{9908A690-6567-4804-BACF-6C0D69B95061}">
      <dgm:prSet phldrT="[Text]" custT="1"/>
      <dgm:spPr/>
      <dgm:t>
        <a:bodyPr/>
        <a:lstStyle/>
        <a:p>
          <a:r>
            <a:rPr lang="en-IN" sz="3600" b="1" dirty="0" smtClean="0"/>
            <a:t>Free Education</a:t>
          </a:r>
          <a:endParaRPr lang="en-IN" sz="3600" b="1" dirty="0"/>
        </a:p>
      </dgm:t>
    </dgm:pt>
    <dgm:pt modelId="{5917D89D-C6E3-4A7D-8B6C-9CA31031BBD5}" type="parTrans" cxnId="{0B893771-A407-4A0B-BFED-3117ACB10B1E}">
      <dgm:prSet/>
      <dgm:spPr/>
      <dgm:t>
        <a:bodyPr/>
        <a:lstStyle/>
        <a:p>
          <a:endParaRPr lang="en-IN"/>
        </a:p>
      </dgm:t>
    </dgm:pt>
    <dgm:pt modelId="{B62FDFAB-43CD-4546-93BC-9DC0E4D72021}" type="sibTrans" cxnId="{0B893771-A407-4A0B-BFED-3117ACB10B1E}">
      <dgm:prSet/>
      <dgm:spPr/>
      <dgm:t>
        <a:bodyPr/>
        <a:lstStyle/>
        <a:p>
          <a:endParaRPr lang="en-IN"/>
        </a:p>
      </dgm:t>
    </dgm:pt>
    <dgm:pt modelId="{20A74AB3-18CC-4A54-914F-7D0182802473}">
      <dgm:prSet phldrT="[Text]" custT="1"/>
      <dgm:spPr/>
      <dgm:t>
        <a:bodyPr/>
        <a:lstStyle/>
        <a:p>
          <a:r>
            <a:rPr lang="en-IN" sz="4000" b="1" dirty="0" smtClean="0"/>
            <a:t>Public Health</a:t>
          </a:r>
          <a:endParaRPr lang="en-IN" sz="4000" b="1" dirty="0"/>
        </a:p>
      </dgm:t>
    </dgm:pt>
    <dgm:pt modelId="{5592A893-C6ED-452B-9944-CFC5687D2F1B}" type="parTrans" cxnId="{82A75851-EBDD-4190-9778-F1210D187318}">
      <dgm:prSet/>
      <dgm:spPr/>
      <dgm:t>
        <a:bodyPr/>
        <a:lstStyle/>
        <a:p>
          <a:endParaRPr lang="en-IN"/>
        </a:p>
      </dgm:t>
    </dgm:pt>
    <dgm:pt modelId="{6ED4B863-BF13-443E-A27F-39AC29BE51F8}" type="sibTrans" cxnId="{82A75851-EBDD-4190-9778-F1210D187318}">
      <dgm:prSet/>
      <dgm:spPr/>
      <dgm:t>
        <a:bodyPr/>
        <a:lstStyle/>
        <a:p>
          <a:endParaRPr lang="en-IN"/>
        </a:p>
      </dgm:t>
    </dgm:pt>
    <dgm:pt modelId="{0C0B77A9-BBDC-429B-92C7-A9710DA4F39D}">
      <dgm:prSet phldrT="[Text]" custT="1"/>
      <dgm:spPr/>
      <dgm:t>
        <a:bodyPr/>
        <a:lstStyle/>
        <a:p>
          <a:r>
            <a:rPr lang="en-IN" sz="3200" b="1" dirty="0" smtClean="0"/>
            <a:t>Help to needy people</a:t>
          </a:r>
          <a:endParaRPr lang="en-IN" sz="3200" b="1" dirty="0"/>
        </a:p>
      </dgm:t>
    </dgm:pt>
    <dgm:pt modelId="{5FBC348A-CB93-4E94-A86B-F4812BD5F894}" type="parTrans" cxnId="{CF97A241-D136-4957-885C-2A94EF8147BF}">
      <dgm:prSet/>
      <dgm:spPr/>
      <dgm:t>
        <a:bodyPr/>
        <a:lstStyle/>
        <a:p>
          <a:endParaRPr lang="en-IN"/>
        </a:p>
      </dgm:t>
    </dgm:pt>
    <dgm:pt modelId="{EE070BFF-F482-4306-BCF5-EA0D57E42155}" type="sibTrans" cxnId="{CF97A241-D136-4957-885C-2A94EF8147BF}">
      <dgm:prSet/>
      <dgm:spPr/>
      <dgm:t>
        <a:bodyPr/>
        <a:lstStyle/>
        <a:p>
          <a:endParaRPr lang="en-IN"/>
        </a:p>
      </dgm:t>
    </dgm:pt>
    <dgm:pt modelId="{6665A470-3006-481D-B21D-BDED6496F2FB}" type="pres">
      <dgm:prSet presAssocID="{587892FD-E548-45C1-90B1-8ACFCDDBB0FC}" presName="Name0" presStyleCnt="0">
        <dgm:presLayoutVars>
          <dgm:chPref val="1"/>
          <dgm:dir/>
          <dgm:animOne val="branch"/>
          <dgm:animLvl val="lvl"/>
          <dgm:resizeHandles/>
        </dgm:presLayoutVars>
      </dgm:prSet>
      <dgm:spPr/>
      <dgm:t>
        <a:bodyPr/>
        <a:lstStyle/>
        <a:p>
          <a:endParaRPr lang="en-IN"/>
        </a:p>
      </dgm:t>
    </dgm:pt>
    <dgm:pt modelId="{C36C07E8-A632-4255-A641-2AD8BD8494DF}" type="pres">
      <dgm:prSet presAssocID="{85B51BD6-C437-4415-B1C1-E2F815C836AD}" presName="vertOne" presStyleCnt="0"/>
      <dgm:spPr/>
    </dgm:pt>
    <dgm:pt modelId="{660C4F00-4F3B-4CE2-902F-161AF730A411}" type="pres">
      <dgm:prSet presAssocID="{85B51BD6-C437-4415-B1C1-E2F815C836AD}" presName="txOne" presStyleLbl="node0" presStyleIdx="0" presStyleCnt="1">
        <dgm:presLayoutVars>
          <dgm:chPref val="3"/>
        </dgm:presLayoutVars>
      </dgm:prSet>
      <dgm:spPr>
        <a:prstGeom prst="upArrow">
          <a:avLst/>
        </a:prstGeom>
      </dgm:spPr>
      <dgm:t>
        <a:bodyPr/>
        <a:lstStyle/>
        <a:p>
          <a:endParaRPr lang="en-IN"/>
        </a:p>
      </dgm:t>
    </dgm:pt>
    <dgm:pt modelId="{918EE377-14B4-4C70-B556-84365BB6A115}" type="pres">
      <dgm:prSet presAssocID="{85B51BD6-C437-4415-B1C1-E2F815C836AD}" presName="parTransOne" presStyleCnt="0"/>
      <dgm:spPr/>
    </dgm:pt>
    <dgm:pt modelId="{EDBD0650-F6A5-45ED-8C11-B0463023873B}" type="pres">
      <dgm:prSet presAssocID="{85B51BD6-C437-4415-B1C1-E2F815C836AD}" presName="horzOne" presStyleCnt="0"/>
      <dgm:spPr/>
    </dgm:pt>
    <dgm:pt modelId="{8E35FDCE-3716-4FA8-986E-8E315D51DED7}" type="pres">
      <dgm:prSet presAssocID="{479421FD-D5A6-4ED7-8ED7-B23DCE3F12A4}" presName="vertTwo" presStyleCnt="0"/>
      <dgm:spPr/>
    </dgm:pt>
    <dgm:pt modelId="{DB4679CD-C3FF-438E-AB63-F4B973110EC7}" type="pres">
      <dgm:prSet presAssocID="{479421FD-D5A6-4ED7-8ED7-B23DCE3F12A4}" presName="txTwo" presStyleLbl="node2" presStyleIdx="0" presStyleCnt="2" custScaleX="49195" custLinFactNeighborX="-26990" custLinFactNeighborY="928">
        <dgm:presLayoutVars>
          <dgm:chPref val="3"/>
        </dgm:presLayoutVars>
      </dgm:prSet>
      <dgm:spPr/>
      <dgm:t>
        <a:bodyPr/>
        <a:lstStyle/>
        <a:p>
          <a:endParaRPr lang="en-IN"/>
        </a:p>
      </dgm:t>
    </dgm:pt>
    <dgm:pt modelId="{62BBF6B4-35D3-4BA4-A8C1-78F354D7153D}" type="pres">
      <dgm:prSet presAssocID="{479421FD-D5A6-4ED7-8ED7-B23DCE3F12A4}" presName="parTransTwo" presStyleCnt="0"/>
      <dgm:spPr/>
    </dgm:pt>
    <dgm:pt modelId="{38F3C0E1-0BDB-43C3-8B59-C862C4C189C9}" type="pres">
      <dgm:prSet presAssocID="{479421FD-D5A6-4ED7-8ED7-B23DCE3F12A4}" presName="horzTwo" presStyleCnt="0"/>
      <dgm:spPr/>
    </dgm:pt>
    <dgm:pt modelId="{9B0EDB71-4E19-4B84-9B87-21765BB757D1}" type="pres">
      <dgm:prSet presAssocID="{8C0E3B5A-3D4A-48FE-BB2F-E298D9C4D7AD}" presName="vertThree" presStyleCnt="0"/>
      <dgm:spPr/>
    </dgm:pt>
    <dgm:pt modelId="{F1A5442E-0178-4609-8C5F-DD2381A1FAA8}" type="pres">
      <dgm:prSet presAssocID="{8C0E3B5A-3D4A-48FE-BB2F-E298D9C4D7AD}" presName="txThree" presStyleLbl="node3" presStyleIdx="0" presStyleCnt="3" custLinFactNeighborX="51872" custLinFactNeighborY="-2479">
        <dgm:presLayoutVars>
          <dgm:chPref val="3"/>
        </dgm:presLayoutVars>
      </dgm:prSet>
      <dgm:spPr/>
      <dgm:t>
        <a:bodyPr/>
        <a:lstStyle/>
        <a:p>
          <a:endParaRPr lang="en-IN"/>
        </a:p>
      </dgm:t>
    </dgm:pt>
    <dgm:pt modelId="{53D847E8-8203-44E0-9248-A791AA4F7415}" type="pres">
      <dgm:prSet presAssocID="{8C0E3B5A-3D4A-48FE-BB2F-E298D9C4D7AD}" presName="horzThree" presStyleCnt="0"/>
      <dgm:spPr/>
    </dgm:pt>
    <dgm:pt modelId="{F9D1B661-A24E-46C5-A23D-8EDE2FF5C343}" type="pres">
      <dgm:prSet presAssocID="{975B24D5-AA3A-401C-8AE7-6B29CF4A9FCF}" presName="sibSpaceThree" presStyleCnt="0"/>
      <dgm:spPr/>
    </dgm:pt>
    <dgm:pt modelId="{994D37CF-DF52-4A23-88E1-E12ACD295D40}" type="pres">
      <dgm:prSet presAssocID="{9908A690-6567-4804-BACF-6C0D69B95061}" presName="vertThree" presStyleCnt="0"/>
      <dgm:spPr/>
    </dgm:pt>
    <dgm:pt modelId="{0021E334-1F77-4E84-B0DA-6C9DE95C355F}" type="pres">
      <dgm:prSet presAssocID="{9908A690-6567-4804-BACF-6C0D69B95061}" presName="txThree" presStyleLbl="node3" presStyleIdx="1" presStyleCnt="3" custLinFactY="-11204" custLinFactNeighborX="2787" custLinFactNeighborY="-100000">
        <dgm:presLayoutVars>
          <dgm:chPref val="3"/>
        </dgm:presLayoutVars>
      </dgm:prSet>
      <dgm:spPr/>
      <dgm:t>
        <a:bodyPr/>
        <a:lstStyle/>
        <a:p>
          <a:endParaRPr lang="en-IN"/>
        </a:p>
      </dgm:t>
    </dgm:pt>
    <dgm:pt modelId="{1153E532-C092-4941-B582-56CE00AB8A20}" type="pres">
      <dgm:prSet presAssocID="{9908A690-6567-4804-BACF-6C0D69B95061}" presName="horzThree" presStyleCnt="0"/>
      <dgm:spPr/>
    </dgm:pt>
    <dgm:pt modelId="{24D6C4D1-1C65-4840-93C2-A02AF866BEE6}" type="pres">
      <dgm:prSet presAssocID="{EDC8CF69-3BC5-49E3-B146-804DC4E2AC53}" presName="sibSpaceTwo" presStyleCnt="0"/>
      <dgm:spPr/>
    </dgm:pt>
    <dgm:pt modelId="{4612EC33-0533-4030-A49D-619E88E79DBA}" type="pres">
      <dgm:prSet presAssocID="{20A74AB3-18CC-4A54-914F-7D0182802473}" presName="vertTwo" presStyleCnt="0"/>
      <dgm:spPr/>
    </dgm:pt>
    <dgm:pt modelId="{51C08E71-5D37-4D92-923F-48D52E57EBE0}" type="pres">
      <dgm:prSet presAssocID="{20A74AB3-18CC-4A54-914F-7D0182802473}" presName="txTwo" presStyleLbl="node2" presStyleIdx="1" presStyleCnt="2">
        <dgm:presLayoutVars>
          <dgm:chPref val="3"/>
        </dgm:presLayoutVars>
      </dgm:prSet>
      <dgm:spPr/>
      <dgm:t>
        <a:bodyPr/>
        <a:lstStyle/>
        <a:p>
          <a:endParaRPr lang="en-IN"/>
        </a:p>
      </dgm:t>
    </dgm:pt>
    <dgm:pt modelId="{A225BA9D-D42B-47B8-809B-11A2045AB2AF}" type="pres">
      <dgm:prSet presAssocID="{20A74AB3-18CC-4A54-914F-7D0182802473}" presName="parTransTwo" presStyleCnt="0"/>
      <dgm:spPr/>
    </dgm:pt>
    <dgm:pt modelId="{6ED719E8-1068-4E18-8EDD-633C1CCA0ADE}" type="pres">
      <dgm:prSet presAssocID="{20A74AB3-18CC-4A54-914F-7D0182802473}" presName="horzTwo" presStyleCnt="0"/>
      <dgm:spPr/>
    </dgm:pt>
    <dgm:pt modelId="{D7C6B17F-509C-48EA-9585-D67D61756EA9}" type="pres">
      <dgm:prSet presAssocID="{0C0B77A9-BBDC-429B-92C7-A9710DA4F39D}" presName="vertThree" presStyleCnt="0"/>
      <dgm:spPr/>
    </dgm:pt>
    <dgm:pt modelId="{4904FB55-4940-4E85-82AF-8D649EE336E1}" type="pres">
      <dgm:prSet presAssocID="{0C0B77A9-BBDC-429B-92C7-A9710DA4F39D}" presName="txThree" presStyleLbl="node3" presStyleIdx="2" presStyleCnt="3" custLinFactNeighborX="-47598" custLinFactNeighborY="3561">
        <dgm:presLayoutVars>
          <dgm:chPref val="3"/>
        </dgm:presLayoutVars>
      </dgm:prSet>
      <dgm:spPr/>
      <dgm:t>
        <a:bodyPr/>
        <a:lstStyle/>
        <a:p>
          <a:endParaRPr lang="en-IN"/>
        </a:p>
      </dgm:t>
    </dgm:pt>
    <dgm:pt modelId="{51ED809D-DA65-47C3-88E8-80CBB700609C}" type="pres">
      <dgm:prSet presAssocID="{0C0B77A9-BBDC-429B-92C7-A9710DA4F39D}" presName="horzThree" presStyleCnt="0"/>
      <dgm:spPr/>
    </dgm:pt>
  </dgm:ptLst>
  <dgm:cxnLst>
    <dgm:cxn modelId="{10A40706-9B1C-4348-AE04-51298082AAD5}" type="presOf" srcId="{9908A690-6567-4804-BACF-6C0D69B95061}" destId="{0021E334-1F77-4E84-B0DA-6C9DE95C355F}" srcOrd="0" destOrd="0" presId="urn:microsoft.com/office/officeart/2005/8/layout/hierarchy4"/>
    <dgm:cxn modelId="{82A75851-EBDD-4190-9778-F1210D187318}" srcId="{85B51BD6-C437-4415-B1C1-E2F815C836AD}" destId="{20A74AB3-18CC-4A54-914F-7D0182802473}" srcOrd="1" destOrd="0" parTransId="{5592A893-C6ED-452B-9944-CFC5687D2F1B}" sibTransId="{6ED4B863-BF13-443E-A27F-39AC29BE51F8}"/>
    <dgm:cxn modelId="{040E8B85-10C4-4300-8FC6-BB0EE06D6D1F}" type="presOf" srcId="{479421FD-D5A6-4ED7-8ED7-B23DCE3F12A4}" destId="{DB4679CD-C3FF-438E-AB63-F4B973110EC7}" srcOrd="0" destOrd="0" presId="urn:microsoft.com/office/officeart/2005/8/layout/hierarchy4"/>
    <dgm:cxn modelId="{5C8AF9B2-08C0-4788-8089-9D05779B2D61}" srcId="{587892FD-E548-45C1-90B1-8ACFCDDBB0FC}" destId="{85B51BD6-C437-4415-B1C1-E2F815C836AD}" srcOrd="0" destOrd="0" parTransId="{B552002C-33B0-4436-B10C-78E194AE68EA}" sibTransId="{B45FF2B3-DAA4-4493-9AF1-3032598E18C3}"/>
    <dgm:cxn modelId="{F097937C-0AFD-42BD-A9AE-864A3C4BA66A}" type="presOf" srcId="{8C0E3B5A-3D4A-48FE-BB2F-E298D9C4D7AD}" destId="{F1A5442E-0178-4609-8C5F-DD2381A1FAA8}" srcOrd="0" destOrd="0" presId="urn:microsoft.com/office/officeart/2005/8/layout/hierarchy4"/>
    <dgm:cxn modelId="{CF97A241-D136-4957-885C-2A94EF8147BF}" srcId="{20A74AB3-18CC-4A54-914F-7D0182802473}" destId="{0C0B77A9-BBDC-429B-92C7-A9710DA4F39D}" srcOrd="0" destOrd="0" parTransId="{5FBC348A-CB93-4E94-A86B-F4812BD5F894}" sibTransId="{EE070BFF-F482-4306-BCF5-EA0D57E42155}"/>
    <dgm:cxn modelId="{E4B7B15D-AD05-49E8-944A-3FA062733140}" type="presOf" srcId="{0C0B77A9-BBDC-429B-92C7-A9710DA4F39D}" destId="{4904FB55-4940-4E85-82AF-8D649EE336E1}" srcOrd="0" destOrd="0" presId="urn:microsoft.com/office/officeart/2005/8/layout/hierarchy4"/>
    <dgm:cxn modelId="{FD531DE7-34C4-4C48-9DAB-8E365BB457E3}" type="presOf" srcId="{85B51BD6-C437-4415-B1C1-E2F815C836AD}" destId="{660C4F00-4F3B-4CE2-902F-161AF730A411}" srcOrd="0" destOrd="0" presId="urn:microsoft.com/office/officeart/2005/8/layout/hierarchy4"/>
    <dgm:cxn modelId="{4B45D861-533D-489C-AEA3-C00744370A8E}" type="presOf" srcId="{20A74AB3-18CC-4A54-914F-7D0182802473}" destId="{51C08E71-5D37-4D92-923F-48D52E57EBE0}" srcOrd="0" destOrd="0" presId="urn:microsoft.com/office/officeart/2005/8/layout/hierarchy4"/>
    <dgm:cxn modelId="{18D37805-64CC-4409-9874-72607D801489}" srcId="{85B51BD6-C437-4415-B1C1-E2F815C836AD}" destId="{479421FD-D5A6-4ED7-8ED7-B23DCE3F12A4}" srcOrd="0" destOrd="0" parTransId="{5E4FED73-D3C8-4071-9754-341779BBA12E}" sibTransId="{EDC8CF69-3BC5-49E3-B146-804DC4E2AC53}"/>
    <dgm:cxn modelId="{9DE7B4FB-F103-449B-8795-186CC74D31E8}" srcId="{479421FD-D5A6-4ED7-8ED7-B23DCE3F12A4}" destId="{8C0E3B5A-3D4A-48FE-BB2F-E298D9C4D7AD}" srcOrd="0" destOrd="0" parTransId="{99C51662-C8E9-497E-B38A-91C857E807C9}" sibTransId="{975B24D5-AA3A-401C-8AE7-6B29CF4A9FCF}"/>
    <dgm:cxn modelId="{0B893771-A407-4A0B-BFED-3117ACB10B1E}" srcId="{479421FD-D5A6-4ED7-8ED7-B23DCE3F12A4}" destId="{9908A690-6567-4804-BACF-6C0D69B95061}" srcOrd="1" destOrd="0" parTransId="{5917D89D-C6E3-4A7D-8B6C-9CA31031BBD5}" sibTransId="{B62FDFAB-43CD-4546-93BC-9DC0E4D72021}"/>
    <dgm:cxn modelId="{98327C07-5EAE-42E8-8680-16E88C6EE17E}" type="presOf" srcId="{587892FD-E548-45C1-90B1-8ACFCDDBB0FC}" destId="{6665A470-3006-481D-B21D-BDED6496F2FB}" srcOrd="0" destOrd="0" presId="urn:microsoft.com/office/officeart/2005/8/layout/hierarchy4"/>
    <dgm:cxn modelId="{2660FD41-5A79-4642-BEE3-C5D4CB2EFE05}" type="presParOf" srcId="{6665A470-3006-481D-B21D-BDED6496F2FB}" destId="{C36C07E8-A632-4255-A641-2AD8BD8494DF}" srcOrd="0" destOrd="0" presId="urn:microsoft.com/office/officeart/2005/8/layout/hierarchy4"/>
    <dgm:cxn modelId="{69445A6B-5EF0-4C83-B482-0CBB9C07C0CB}" type="presParOf" srcId="{C36C07E8-A632-4255-A641-2AD8BD8494DF}" destId="{660C4F00-4F3B-4CE2-902F-161AF730A411}" srcOrd="0" destOrd="0" presId="urn:microsoft.com/office/officeart/2005/8/layout/hierarchy4"/>
    <dgm:cxn modelId="{EB49429B-3A80-48DB-8872-2F63A404642B}" type="presParOf" srcId="{C36C07E8-A632-4255-A641-2AD8BD8494DF}" destId="{918EE377-14B4-4C70-B556-84365BB6A115}" srcOrd="1" destOrd="0" presId="urn:microsoft.com/office/officeart/2005/8/layout/hierarchy4"/>
    <dgm:cxn modelId="{DFF446B9-0909-4864-8C28-7ED528824821}" type="presParOf" srcId="{C36C07E8-A632-4255-A641-2AD8BD8494DF}" destId="{EDBD0650-F6A5-45ED-8C11-B0463023873B}" srcOrd="2" destOrd="0" presId="urn:microsoft.com/office/officeart/2005/8/layout/hierarchy4"/>
    <dgm:cxn modelId="{41596A21-AE70-4F14-8202-C461B7B58480}" type="presParOf" srcId="{EDBD0650-F6A5-45ED-8C11-B0463023873B}" destId="{8E35FDCE-3716-4FA8-986E-8E315D51DED7}" srcOrd="0" destOrd="0" presId="urn:microsoft.com/office/officeart/2005/8/layout/hierarchy4"/>
    <dgm:cxn modelId="{41110F11-06FD-46D6-AAFC-4AA5C2CEB666}" type="presParOf" srcId="{8E35FDCE-3716-4FA8-986E-8E315D51DED7}" destId="{DB4679CD-C3FF-438E-AB63-F4B973110EC7}" srcOrd="0" destOrd="0" presId="urn:microsoft.com/office/officeart/2005/8/layout/hierarchy4"/>
    <dgm:cxn modelId="{E5F07F8D-F617-4BC0-8B43-8903830221B4}" type="presParOf" srcId="{8E35FDCE-3716-4FA8-986E-8E315D51DED7}" destId="{62BBF6B4-35D3-4BA4-A8C1-78F354D7153D}" srcOrd="1" destOrd="0" presId="urn:microsoft.com/office/officeart/2005/8/layout/hierarchy4"/>
    <dgm:cxn modelId="{41C20841-B966-47B0-9794-BBDC38AC1B85}" type="presParOf" srcId="{8E35FDCE-3716-4FA8-986E-8E315D51DED7}" destId="{38F3C0E1-0BDB-43C3-8B59-C862C4C189C9}" srcOrd="2" destOrd="0" presId="urn:microsoft.com/office/officeart/2005/8/layout/hierarchy4"/>
    <dgm:cxn modelId="{52B938A6-0B3A-4C3B-A3E5-FA0EBB5FC3BB}" type="presParOf" srcId="{38F3C0E1-0BDB-43C3-8B59-C862C4C189C9}" destId="{9B0EDB71-4E19-4B84-9B87-21765BB757D1}" srcOrd="0" destOrd="0" presId="urn:microsoft.com/office/officeart/2005/8/layout/hierarchy4"/>
    <dgm:cxn modelId="{A45134C7-974A-420D-B608-1ED98BCFB6D5}" type="presParOf" srcId="{9B0EDB71-4E19-4B84-9B87-21765BB757D1}" destId="{F1A5442E-0178-4609-8C5F-DD2381A1FAA8}" srcOrd="0" destOrd="0" presId="urn:microsoft.com/office/officeart/2005/8/layout/hierarchy4"/>
    <dgm:cxn modelId="{179AFCA9-840D-4C15-8B70-36F6B61A07E5}" type="presParOf" srcId="{9B0EDB71-4E19-4B84-9B87-21765BB757D1}" destId="{53D847E8-8203-44E0-9248-A791AA4F7415}" srcOrd="1" destOrd="0" presId="urn:microsoft.com/office/officeart/2005/8/layout/hierarchy4"/>
    <dgm:cxn modelId="{A42985DD-C73B-43DB-8BCA-CAD3E83D5BB3}" type="presParOf" srcId="{38F3C0E1-0BDB-43C3-8B59-C862C4C189C9}" destId="{F9D1B661-A24E-46C5-A23D-8EDE2FF5C343}" srcOrd="1" destOrd="0" presId="urn:microsoft.com/office/officeart/2005/8/layout/hierarchy4"/>
    <dgm:cxn modelId="{687A6273-1205-4FA8-8766-C8F2DE393D93}" type="presParOf" srcId="{38F3C0E1-0BDB-43C3-8B59-C862C4C189C9}" destId="{994D37CF-DF52-4A23-88E1-E12ACD295D40}" srcOrd="2" destOrd="0" presId="urn:microsoft.com/office/officeart/2005/8/layout/hierarchy4"/>
    <dgm:cxn modelId="{148D196D-8D7C-41EA-88B7-BBCF8C2DA7C0}" type="presParOf" srcId="{994D37CF-DF52-4A23-88E1-E12ACD295D40}" destId="{0021E334-1F77-4E84-B0DA-6C9DE95C355F}" srcOrd="0" destOrd="0" presId="urn:microsoft.com/office/officeart/2005/8/layout/hierarchy4"/>
    <dgm:cxn modelId="{5BFF45AF-A4A8-4ABE-8A80-0DEA7D8753A3}" type="presParOf" srcId="{994D37CF-DF52-4A23-88E1-E12ACD295D40}" destId="{1153E532-C092-4941-B582-56CE00AB8A20}" srcOrd="1" destOrd="0" presId="urn:microsoft.com/office/officeart/2005/8/layout/hierarchy4"/>
    <dgm:cxn modelId="{4BB06071-D6B1-47A7-A614-934A3CC27102}" type="presParOf" srcId="{EDBD0650-F6A5-45ED-8C11-B0463023873B}" destId="{24D6C4D1-1C65-4840-93C2-A02AF866BEE6}" srcOrd="1" destOrd="0" presId="urn:microsoft.com/office/officeart/2005/8/layout/hierarchy4"/>
    <dgm:cxn modelId="{86992350-B42E-4CFD-8828-49280333D764}" type="presParOf" srcId="{EDBD0650-F6A5-45ED-8C11-B0463023873B}" destId="{4612EC33-0533-4030-A49D-619E88E79DBA}" srcOrd="2" destOrd="0" presId="urn:microsoft.com/office/officeart/2005/8/layout/hierarchy4"/>
    <dgm:cxn modelId="{3B749D5C-3362-4560-81A8-864A78423764}" type="presParOf" srcId="{4612EC33-0533-4030-A49D-619E88E79DBA}" destId="{51C08E71-5D37-4D92-923F-48D52E57EBE0}" srcOrd="0" destOrd="0" presId="urn:microsoft.com/office/officeart/2005/8/layout/hierarchy4"/>
    <dgm:cxn modelId="{8F55A7AE-592C-4BC7-AE18-C678CD2AFF50}" type="presParOf" srcId="{4612EC33-0533-4030-A49D-619E88E79DBA}" destId="{A225BA9D-D42B-47B8-809B-11A2045AB2AF}" srcOrd="1" destOrd="0" presId="urn:microsoft.com/office/officeart/2005/8/layout/hierarchy4"/>
    <dgm:cxn modelId="{021CF067-330C-40CE-BF00-FAA6FF18FE24}" type="presParOf" srcId="{4612EC33-0533-4030-A49D-619E88E79DBA}" destId="{6ED719E8-1068-4E18-8EDD-633C1CCA0ADE}" srcOrd="2" destOrd="0" presId="urn:microsoft.com/office/officeart/2005/8/layout/hierarchy4"/>
    <dgm:cxn modelId="{FED10C23-BF6F-4DF9-9B05-2DD0AEE96534}" type="presParOf" srcId="{6ED719E8-1068-4E18-8EDD-633C1CCA0ADE}" destId="{D7C6B17F-509C-48EA-9585-D67D61756EA9}" srcOrd="0" destOrd="0" presId="urn:microsoft.com/office/officeart/2005/8/layout/hierarchy4"/>
    <dgm:cxn modelId="{3A790A13-2F45-4D67-93F7-481A3B08385B}" type="presParOf" srcId="{D7C6B17F-509C-48EA-9585-D67D61756EA9}" destId="{4904FB55-4940-4E85-82AF-8D649EE336E1}" srcOrd="0" destOrd="0" presId="urn:microsoft.com/office/officeart/2005/8/layout/hierarchy4"/>
    <dgm:cxn modelId="{73644112-C5FD-4BC0-AE77-FB6846AD449C}" type="presParOf" srcId="{D7C6B17F-509C-48EA-9585-D67D61756EA9}" destId="{51ED809D-DA65-47C3-88E8-80CBB700609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B967C-2447-4318-9BFE-8EAD73F97EB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IN"/>
        </a:p>
      </dgm:t>
    </dgm:pt>
    <dgm:pt modelId="{0CCD42B7-1DC4-4255-9D8C-DBF825A852A8}">
      <dgm:prSet phldrT="[Text]" custT="1"/>
      <dgm:spPr/>
      <dgm:t>
        <a:bodyPr/>
        <a:lstStyle/>
        <a:p>
          <a:r>
            <a:rPr lang="en-IN" sz="3600" b="1" dirty="0" smtClean="0">
              <a:solidFill>
                <a:srgbClr val="FF0000"/>
              </a:solidFill>
            </a:rPr>
            <a:t>In the 18</a:t>
          </a:r>
          <a:r>
            <a:rPr lang="en-IN" sz="3600" b="1" baseline="30000" dirty="0" smtClean="0">
              <a:solidFill>
                <a:srgbClr val="FF0000"/>
              </a:solidFill>
            </a:rPr>
            <a:t>th</a:t>
          </a:r>
          <a:r>
            <a:rPr lang="en-IN" sz="3600" b="1" dirty="0" smtClean="0">
              <a:solidFill>
                <a:srgbClr val="FF0000"/>
              </a:solidFill>
            </a:rPr>
            <a:t> &amp; 19</a:t>
          </a:r>
          <a:r>
            <a:rPr lang="en-IN" sz="3600" b="1" baseline="30000" dirty="0" smtClean="0">
              <a:solidFill>
                <a:srgbClr val="FF0000"/>
              </a:solidFill>
            </a:rPr>
            <a:t>th</a:t>
          </a:r>
          <a:r>
            <a:rPr lang="en-IN" sz="3600" b="1" dirty="0" smtClean="0">
              <a:solidFill>
                <a:srgbClr val="FF0000"/>
              </a:solidFill>
            </a:rPr>
            <a:t> </a:t>
          </a:r>
          <a:r>
            <a:rPr lang="en-IN" sz="3600" b="1" baseline="30000" dirty="0" smtClean="0">
              <a:solidFill>
                <a:srgbClr val="FF0000"/>
              </a:solidFill>
            </a:rPr>
            <a:t> </a:t>
          </a:r>
          <a:r>
            <a:rPr lang="en-IN" sz="3600" b="1" dirty="0" smtClean="0">
              <a:solidFill>
                <a:srgbClr val="FF0000"/>
              </a:solidFill>
            </a:rPr>
            <a:t>centuries it believed in</a:t>
          </a:r>
          <a:endParaRPr lang="en-IN" sz="3600" b="1" dirty="0">
            <a:solidFill>
              <a:srgbClr val="FF0000"/>
            </a:solidFill>
          </a:endParaRPr>
        </a:p>
      </dgm:t>
    </dgm:pt>
    <dgm:pt modelId="{7AF90E89-8BB4-47E5-8E00-8B90D0628BA7}" type="parTrans" cxnId="{77DB3EB8-ECA3-4966-B381-B5D23D8CB51C}">
      <dgm:prSet/>
      <dgm:spPr/>
      <dgm:t>
        <a:bodyPr/>
        <a:lstStyle/>
        <a:p>
          <a:endParaRPr lang="en-IN"/>
        </a:p>
      </dgm:t>
    </dgm:pt>
    <dgm:pt modelId="{54417450-D335-406E-9E1D-F5D200FD4B5D}" type="sibTrans" cxnId="{77DB3EB8-ECA3-4966-B381-B5D23D8CB51C}">
      <dgm:prSet/>
      <dgm:spPr/>
      <dgm:t>
        <a:bodyPr/>
        <a:lstStyle/>
        <a:p>
          <a:endParaRPr lang="en-IN"/>
        </a:p>
      </dgm:t>
    </dgm:pt>
    <dgm:pt modelId="{7A3820EC-EA85-40A1-9996-04FABBA3BEB3}">
      <dgm:prSet phldrT="[Text]" custT="1"/>
      <dgm:spPr/>
      <dgm:t>
        <a:bodyPr/>
        <a:lstStyle/>
        <a:p>
          <a:r>
            <a:rPr lang="en-IN" sz="4400" dirty="0" smtClean="0">
              <a:solidFill>
                <a:srgbClr val="FFFF00"/>
              </a:solidFill>
            </a:rPr>
            <a:t>Individual liberty</a:t>
          </a:r>
          <a:endParaRPr lang="en-IN" sz="4400" dirty="0">
            <a:solidFill>
              <a:srgbClr val="FFFF00"/>
            </a:solidFill>
          </a:endParaRPr>
        </a:p>
      </dgm:t>
    </dgm:pt>
    <dgm:pt modelId="{DA4CA54D-9638-4F47-A785-9ECE7A95D2C1}" type="parTrans" cxnId="{DC2F5FD7-A220-44A7-89F8-6E78C1A47B64}">
      <dgm:prSet/>
      <dgm:spPr/>
      <dgm:t>
        <a:bodyPr/>
        <a:lstStyle/>
        <a:p>
          <a:endParaRPr lang="en-IN"/>
        </a:p>
      </dgm:t>
    </dgm:pt>
    <dgm:pt modelId="{2338F4C8-2FE2-437D-A68A-12345156AF19}" type="sibTrans" cxnId="{DC2F5FD7-A220-44A7-89F8-6E78C1A47B64}">
      <dgm:prSet/>
      <dgm:spPr/>
      <dgm:t>
        <a:bodyPr/>
        <a:lstStyle/>
        <a:p>
          <a:endParaRPr lang="en-IN"/>
        </a:p>
      </dgm:t>
    </dgm:pt>
    <dgm:pt modelId="{9FE692B8-EDF3-4A57-8F32-857079FFAC63}">
      <dgm:prSet phldrT="[Text]" custT="1"/>
      <dgm:spPr/>
      <dgm:t>
        <a:bodyPr/>
        <a:lstStyle/>
        <a:p>
          <a:r>
            <a:rPr lang="en-IN" sz="4000" dirty="0" smtClean="0">
              <a:solidFill>
                <a:srgbClr val="FFFF00"/>
              </a:solidFill>
            </a:rPr>
            <a:t>Limited government </a:t>
          </a:r>
          <a:endParaRPr lang="en-IN" sz="4000" dirty="0">
            <a:solidFill>
              <a:srgbClr val="FFFF00"/>
            </a:solidFill>
          </a:endParaRPr>
        </a:p>
      </dgm:t>
    </dgm:pt>
    <dgm:pt modelId="{6F53A3C5-3DBA-4446-A867-7EA2F437864D}" type="parTrans" cxnId="{EAEBC576-7155-4691-8159-E23142A32F96}">
      <dgm:prSet/>
      <dgm:spPr/>
      <dgm:t>
        <a:bodyPr/>
        <a:lstStyle/>
        <a:p>
          <a:endParaRPr lang="en-IN"/>
        </a:p>
      </dgm:t>
    </dgm:pt>
    <dgm:pt modelId="{CE3AE98B-1ADE-466E-AED4-41FF6DE31A19}" type="sibTrans" cxnId="{EAEBC576-7155-4691-8159-E23142A32F96}">
      <dgm:prSet/>
      <dgm:spPr/>
      <dgm:t>
        <a:bodyPr/>
        <a:lstStyle/>
        <a:p>
          <a:endParaRPr lang="en-IN"/>
        </a:p>
      </dgm:t>
    </dgm:pt>
    <dgm:pt modelId="{429A553C-10BD-4B12-9392-BF0F1776D4F6}">
      <dgm:prSet phldrT="[Text]"/>
      <dgm:spPr/>
      <dgm:t>
        <a:bodyPr/>
        <a:lstStyle/>
        <a:p>
          <a:endParaRPr lang="en-IN" dirty="0"/>
        </a:p>
      </dgm:t>
    </dgm:pt>
    <dgm:pt modelId="{12BB897B-AD7E-43A2-B9BE-8B81EF590451}" type="parTrans" cxnId="{90543DD3-8B5B-4278-B93D-B2DABA63FAEE}">
      <dgm:prSet/>
      <dgm:spPr/>
      <dgm:t>
        <a:bodyPr/>
        <a:lstStyle/>
        <a:p>
          <a:endParaRPr lang="en-IN"/>
        </a:p>
      </dgm:t>
    </dgm:pt>
    <dgm:pt modelId="{D85B5CD0-254C-4DDB-8F41-889FC6BCC168}" type="sibTrans" cxnId="{90543DD3-8B5B-4278-B93D-B2DABA63FAEE}">
      <dgm:prSet/>
      <dgm:spPr/>
      <dgm:t>
        <a:bodyPr/>
        <a:lstStyle/>
        <a:p>
          <a:endParaRPr lang="en-IN"/>
        </a:p>
      </dgm:t>
    </dgm:pt>
    <dgm:pt modelId="{361EC3CC-B14E-4FBE-9701-DE1405C14513}">
      <dgm:prSet/>
      <dgm:spPr/>
      <dgm:t>
        <a:bodyPr/>
        <a:lstStyle/>
        <a:p>
          <a:endParaRPr lang="en-IN" dirty="0"/>
        </a:p>
      </dgm:t>
    </dgm:pt>
    <dgm:pt modelId="{BC337886-8798-41C9-ADF3-B56FB39C96FF}" type="parTrans" cxnId="{A5931436-FCA0-4211-AFE6-5A1F0FD044CE}">
      <dgm:prSet/>
      <dgm:spPr/>
      <dgm:t>
        <a:bodyPr/>
        <a:lstStyle/>
        <a:p>
          <a:endParaRPr lang="en-IN"/>
        </a:p>
      </dgm:t>
    </dgm:pt>
    <dgm:pt modelId="{A1B05942-842E-4B26-8A57-D9B5DC244A42}" type="sibTrans" cxnId="{A5931436-FCA0-4211-AFE6-5A1F0FD044CE}">
      <dgm:prSet/>
      <dgm:spPr/>
      <dgm:t>
        <a:bodyPr/>
        <a:lstStyle/>
        <a:p>
          <a:endParaRPr lang="en-IN"/>
        </a:p>
      </dgm:t>
    </dgm:pt>
    <dgm:pt modelId="{AF4F747D-BB9E-4B33-A36C-35EC16B2DD8B}">
      <dgm:prSet custT="1"/>
      <dgm:spPr/>
      <dgm:t>
        <a:bodyPr/>
        <a:lstStyle/>
        <a:p>
          <a:r>
            <a:rPr lang="en-IN" sz="4000" dirty="0" smtClean="0">
              <a:solidFill>
                <a:srgbClr val="FFFF00"/>
              </a:solidFill>
            </a:rPr>
            <a:t>Free market economy</a:t>
          </a:r>
          <a:endParaRPr lang="en-IN" sz="4000" dirty="0">
            <a:solidFill>
              <a:srgbClr val="FFFF00"/>
            </a:solidFill>
          </a:endParaRPr>
        </a:p>
      </dgm:t>
    </dgm:pt>
    <dgm:pt modelId="{0A86C68B-C975-4D06-9E39-4013C2FE68A7}" type="parTrans" cxnId="{C93A445C-5960-4C73-AB40-AC9A5604F0D3}">
      <dgm:prSet/>
      <dgm:spPr/>
      <dgm:t>
        <a:bodyPr/>
        <a:lstStyle/>
        <a:p>
          <a:endParaRPr lang="en-IN"/>
        </a:p>
      </dgm:t>
    </dgm:pt>
    <dgm:pt modelId="{2165AD4C-CEC0-43BD-A1FE-38BE69406C92}" type="sibTrans" cxnId="{C93A445C-5960-4C73-AB40-AC9A5604F0D3}">
      <dgm:prSet/>
      <dgm:spPr/>
      <dgm:t>
        <a:bodyPr/>
        <a:lstStyle/>
        <a:p>
          <a:endParaRPr lang="en-IN"/>
        </a:p>
      </dgm:t>
    </dgm:pt>
    <dgm:pt modelId="{54ABA757-8B8D-45E7-8AB9-0D9CC4658820}" type="pres">
      <dgm:prSet presAssocID="{316B967C-2447-4318-9BFE-8EAD73F97EB4}" presName="composite" presStyleCnt="0">
        <dgm:presLayoutVars>
          <dgm:chMax val="1"/>
          <dgm:dir/>
          <dgm:resizeHandles val="exact"/>
        </dgm:presLayoutVars>
      </dgm:prSet>
      <dgm:spPr/>
      <dgm:t>
        <a:bodyPr/>
        <a:lstStyle/>
        <a:p>
          <a:endParaRPr lang="en-IN"/>
        </a:p>
      </dgm:t>
    </dgm:pt>
    <dgm:pt modelId="{7B485D1D-09C0-468A-B4F8-FBDAACF28002}" type="pres">
      <dgm:prSet presAssocID="{0CCD42B7-1DC4-4255-9D8C-DBF825A852A8}" presName="roof" presStyleLbl="dkBgShp" presStyleIdx="0" presStyleCnt="2"/>
      <dgm:spPr/>
      <dgm:t>
        <a:bodyPr/>
        <a:lstStyle/>
        <a:p>
          <a:endParaRPr lang="en-IN"/>
        </a:p>
      </dgm:t>
    </dgm:pt>
    <dgm:pt modelId="{B7152904-7DB9-4499-84DE-AFCC110C6A7D}" type="pres">
      <dgm:prSet presAssocID="{0CCD42B7-1DC4-4255-9D8C-DBF825A852A8}" presName="pillars" presStyleCnt="0"/>
      <dgm:spPr/>
    </dgm:pt>
    <dgm:pt modelId="{A0B7F09D-033B-475A-875F-7FB495D7D537}" type="pres">
      <dgm:prSet presAssocID="{0CCD42B7-1DC4-4255-9D8C-DBF825A852A8}" presName="pillar1" presStyleLbl="node1" presStyleIdx="0" presStyleCnt="5" custScaleX="100260" custScaleY="101830" custLinFactNeighborX="-94" custLinFactNeighborY="-761">
        <dgm:presLayoutVars>
          <dgm:bulletEnabled val="1"/>
        </dgm:presLayoutVars>
      </dgm:prSet>
      <dgm:spPr/>
      <dgm:t>
        <a:bodyPr/>
        <a:lstStyle/>
        <a:p>
          <a:endParaRPr lang="en-IN"/>
        </a:p>
      </dgm:t>
    </dgm:pt>
    <dgm:pt modelId="{DACE1CF8-5C8B-4AE7-AAD8-91BC47E857C8}" type="pres">
      <dgm:prSet presAssocID="{361EC3CC-B14E-4FBE-9701-DE1405C14513}" presName="pillarX" presStyleLbl="node1" presStyleIdx="1" presStyleCnt="5" custFlipHor="1" custScaleX="1678" custLinFactNeighborX="2498" custLinFactNeighborY="-1676">
        <dgm:presLayoutVars>
          <dgm:bulletEnabled val="1"/>
        </dgm:presLayoutVars>
      </dgm:prSet>
      <dgm:spPr/>
      <dgm:t>
        <a:bodyPr/>
        <a:lstStyle/>
        <a:p>
          <a:endParaRPr lang="en-IN"/>
        </a:p>
      </dgm:t>
    </dgm:pt>
    <dgm:pt modelId="{58DC3330-AAE0-45AE-849F-DCA963E105F3}" type="pres">
      <dgm:prSet presAssocID="{9FE692B8-EDF3-4A57-8F32-857079FFAC63}" presName="pillarX" presStyleLbl="node1" presStyleIdx="2" presStyleCnt="5" custScaleX="109109" custScaleY="105935" custLinFactNeighborX="-524" custLinFactNeighborY="1292">
        <dgm:presLayoutVars>
          <dgm:bulletEnabled val="1"/>
        </dgm:presLayoutVars>
      </dgm:prSet>
      <dgm:spPr/>
      <dgm:t>
        <a:bodyPr/>
        <a:lstStyle/>
        <a:p>
          <a:endParaRPr lang="en-IN"/>
        </a:p>
      </dgm:t>
    </dgm:pt>
    <dgm:pt modelId="{0D3CFD49-02B6-4037-BB06-4435E1C3AE6D}" type="pres">
      <dgm:prSet presAssocID="{429A553C-10BD-4B12-9392-BF0F1776D4F6}" presName="pillarX" presStyleLbl="node1" presStyleIdx="3" presStyleCnt="5" custFlipHor="1" custScaleX="1916">
        <dgm:presLayoutVars>
          <dgm:bulletEnabled val="1"/>
        </dgm:presLayoutVars>
      </dgm:prSet>
      <dgm:spPr/>
      <dgm:t>
        <a:bodyPr/>
        <a:lstStyle/>
        <a:p>
          <a:endParaRPr lang="en-IN"/>
        </a:p>
      </dgm:t>
    </dgm:pt>
    <dgm:pt modelId="{D0A3B484-552D-41D8-86B1-78809DA722C7}" type="pres">
      <dgm:prSet presAssocID="{AF4F747D-BB9E-4B33-A36C-35EC16B2DD8B}" presName="pillarX" presStyleLbl="node1" presStyleIdx="4" presStyleCnt="5" custScaleX="113450" custScaleY="105935" custLinFactNeighborX="1509" custLinFactNeighborY="1292">
        <dgm:presLayoutVars>
          <dgm:bulletEnabled val="1"/>
        </dgm:presLayoutVars>
      </dgm:prSet>
      <dgm:spPr/>
      <dgm:t>
        <a:bodyPr/>
        <a:lstStyle/>
        <a:p>
          <a:endParaRPr lang="en-IN"/>
        </a:p>
      </dgm:t>
    </dgm:pt>
    <dgm:pt modelId="{6D1BE903-225C-4F9B-BE6C-C5F9E10F70D1}" type="pres">
      <dgm:prSet presAssocID="{0CCD42B7-1DC4-4255-9D8C-DBF825A852A8}" presName="base" presStyleLbl="dkBgShp" presStyleIdx="1" presStyleCnt="2"/>
      <dgm:spPr/>
    </dgm:pt>
  </dgm:ptLst>
  <dgm:cxnLst>
    <dgm:cxn modelId="{CAD7DD85-8F73-4EC7-A78B-1E13A3310135}" type="presOf" srcId="{316B967C-2447-4318-9BFE-8EAD73F97EB4}" destId="{54ABA757-8B8D-45E7-8AB9-0D9CC4658820}" srcOrd="0" destOrd="0" presId="urn:microsoft.com/office/officeart/2005/8/layout/hList3"/>
    <dgm:cxn modelId="{C93A445C-5960-4C73-AB40-AC9A5604F0D3}" srcId="{0CCD42B7-1DC4-4255-9D8C-DBF825A852A8}" destId="{AF4F747D-BB9E-4B33-A36C-35EC16B2DD8B}" srcOrd="4" destOrd="0" parTransId="{0A86C68B-C975-4D06-9E39-4013C2FE68A7}" sibTransId="{2165AD4C-CEC0-43BD-A1FE-38BE69406C92}"/>
    <dgm:cxn modelId="{EAEBC576-7155-4691-8159-E23142A32F96}" srcId="{0CCD42B7-1DC4-4255-9D8C-DBF825A852A8}" destId="{9FE692B8-EDF3-4A57-8F32-857079FFAC63}" srcOrd="2" destOrd="0" parTransId="{6F53A3C5-3DBA-4446-A867-7EA2F437864D}" sibTransId="{CE3AE98B-1ADE-466E-AED4-41FF6DE31A19}"/>
    <dgm:cxn modelId="{90543DD3-8B5B-4278-B93D-B2DABA63FAEE}" srcId="{0CCD42B7-1DC4-4255-9D8C-DBF825A852A8}" destId="{429A553C-10BD-4B12-9392-BF0F1776D4F6}" srcOrd="3" destOrd="0" parTransId="{12BB897B-AD7E-43A2-B9BE-8B81EF590451}" sibTransId="{D85B5CD0-254C-4DDB-8F41-889FC6BCC168}"/>
    <dgm:cxn modelId="{54C7C5A3-F541-498B-8B87-07027D1BE727}" type="presOf" srcId="{0CCD42B7-1DC4-4255-9D8C-DBF825A852A8}" destId="{7B485D1D-09C0-468A-B4F8-FBDAACF28002}" srcOrd="0" destOrd="0" presId="urn:microsoft.com/office/officeart/2005/8/layout/hList3"/>
    <dgm:cxn modelId="{BEABDB62-58E9-496A-9550-9C2AEA6781C7}" type="presOf" srcId="{429A553C-10BD-4B12-9392-BF0F1776D4F6}" destId="{0D3CFD49-02B6-4037-BB06-4435E1C3AE6D}" srcOrd="0" destOrd="0" presId="urn:microsoft.com/office/officeart/2005/8/layout/hList3"/>
    <dgm:cxn modelId="{36FFCA9E-3B60-40D6-A9F7-D75EE960795C}" type="presOf" srcId="{7A3820EC-EA85-40A1-9996-04FABBA3BEB3}" destId="{A0B7F09D-033B-475A-875F-7FB495D7D537}" srcOrd="0" destOrd="0" presId="urn:microsoft.com/office/officeart/2005/8/layout/hList3"/>
    <dgm:cxn modelId="{A6EB0911-EF4D-4457-A49C-51E664EF421E}" type="presOf" srcId="{9FE692B8-EDF3-4A57-8F32-857079FFAC63}" destId="{58DC3330-AAE0-45AE-849F-DCA963E105F3}" srcOrd="0" destOrd="0" presId="urn:microsoft.com/office/officeart/2005/8/layout/hList3"/>
    <dgm:cxn modelId="{4522DE4F-D34C-4F88-B173-949731D82E69}" type="presOf" srcId="{361EC3CC-B14E-4FBE-9701-DE1405C14513}" destId="{DACE1CF8-5C8B-4AE7-AAD8-91BC47E857C8}" srcOrd="0" destOrd="0" presId="urn:microsoft.com/office/officeart/2005/8/layout/hList3"/>
    <dgm:cxn modelId="{DC2F5FD7-A220-44A7-89F8-6E78C1A47B64}" srcId="{0CCD42B7-1DC4-4255-9D8C-DBF825A852A8}" destId="{7A3820EC-EA85-40A1-9996-04FABBA3BEB3}" srcOrd="0" destOrd="0" parTransId="{DA4CA54D-9638-4F47-A785-9ECE7A95D2C1}" sibTransId="{2338F4C8-2FE2-437D-A68A-12345156AF19}"/>
    <dgm:cxn modelId="{53D1D88D-B5B5-4110-BEF0-14DF2540AF25}" type="presOf" srcId="{AF4F747D-BB9E-4B33-A36C-35EC16B2DD8B}" destId="{D0A3B484-552D-41D8-86B1-78809DA722C7}" srcOrd="0" destOrd="0" presId="urn:microsoft.com/office/officeart/2005/8/layout/hList3"/>
    <dgm:cxn modelId="{A5931436-FCA0-4211-AFE6-5A1F0FD044CE}" srcId="{0CCD42B7-1DC4-4255-9D8C-DBF825A852A8}" destId="{361EC3CC-B14E-4FBE-9701-DE1405C14513}" srcOrd="1" destOrd="0" parTransId="{BC337886-8798-41C9-ADF3-B56FB39C96FF}" sibTransId="{A1B05942-842E-4B26-8A57-D9B5DC244A42}"/>
    <dgm:cxn modelId="{77DB3EB8-ECA3-4966-B381-B5D23D8CB51C}" srcId="{316B967C-2447-4318-9BFE-8EAD73F97EB4}" destId="{0CCD42B7-1DC4-4255-9D8C-DBF825A852A8}" srcOrd="0" destOrd="0" parTransId="{7AF90E89-8BB4-47E5-8E00-8B90D0628BA7}" sibTransId="{54417450-D335-406E-9E1D-F5D200FD4B5D}"/>
    <dgm:cxn modelId="{434DE441-082D-4554-84BB-24280D91F962}" type="presParOf" srcId="{54ABA757-8B8D-45E7-8AB9-0D9CC4658820}" destId="{7B485D1D-09C0-468A-B4F8-FBDAACF28002}" srcOrd="0" destOrd="0" presId="urn:microsoft.com/office/officeart/2005/8/layout/hList3"/>
    <dgm:cxn modelId="{22859C89-5741-4821-8895-D5C26087D6B2}" type="presParOf" srcId="{54ABA757-8B8D-45E7-8AB9-0D9CC4658820}" destId="{B7152904-7DB9-4499-84DE-AFCC110C6A7D}" srcOrd="1" destOrd="0" presId="urn:microsoft.com/office/officeart/2005/8/layout/hList3"/>
    <dgm:cxn modelId="{DCEF49E5-0F2F-4A54-B9F5-8C4D8F60670B}" type="presParOf" srcId="{B7152904-7DB9-4499-84DE-AFCC110C6A7D}" destId="{A0B7F09D-033B-475A-875F-7FB495D7D537}" srcOrd="0" destOrd="0" presId="urn:microsoft.com/office/officeart/2005/8/layout/hList3"/>
    <dgm:cxn modelId="{898F2E5B-2A52-4724-8397-947B1EC3DCDC}" type="presParOf" srcId="{B7152904-7DB9-4499-84DE-AFCC110C6A7D}" destId="{DACE1CF8-5C8B-4AE7-AAD8-91BC47E857C8}" srcOrd="1" destOrd="0" presId="urn:microsoft.com/office/officeart/2005/8/layout/hList3"/>
    <dgm:cxn modelId="{5266FBF1-9C63-4992-8931-4BC438357AC8}" type="presParOf" srcId="{B7152904-7DB9-4499-84DE-AFCC110C6A7D}" destId="{58DC3330-AAE0-45AE-849F-DCA963E105F3}" srcOrd="2" destOrd="0" presId="urn:microsoft.com/office/officeart/2005/8/layout/hList3"/>
    <dgm:cxn modelId="{6E15E13C-ADA8-4C52-BBB0-2AFC6371BF27}" type="presParOf" srcId="{B7152904-7DB9-4499-84DE-AFCC110C6A7D}" destId="{0D3CFD49-02B6-4037-BB06-4435E1C3AE6D}" srcOrd="3" destOrd="0" presId="urn:microsoft.com/office/officeart/2005/8/layout/hList3"/>
    <dgm:cxn modelId="{0D8D112A-B831-40F1-8A6C-CFD033424796}" type="presParOf" srcId="{B7152904-7DB9-4499-84DE-AFCC110C6A7D}" destId="{D0A3B484-552D-41D8-86B1-78809DA722C7}" srcOrd="4" destOrd="0" presId="urn:microsoft.com/office/officeart/2005/8/layout/hList3"/>
    <dgm:cxn modelId="{8EDA2560-1F4F-47F9-AF58-096E65EE2828}" type="presParOf" srcId="{54ABA757-8B8D-45E7-8AB9-0D9CC4658820}" destId="{6D1BE903-225C-4F9B-BE6C-C5F9E10F70D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09FF-4820-47CA-B215-56E6103A6BFF}">
      <dsp:nvSpPr>
        <dsp:cNvPr id="0" name=""/>
        <dsp:cNvSpPr/>
      </dsp:nvSpPr>
      <dsp:spPr>
        <a:xfrm>
          <a:off x="4256" y="1146176"/>
          <a:ext cx="1775612" cy="17827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kern="1200" dirty="0" smtClean="0"/>
            <a:t>Then comes:</a:t>
          </a:r>
          <a:endParaRPr lang="en-IN" sz="2800" kern="1200" dirty="0"/>
        </a:p>
      </dsp:txBody>
      <dsp:txXfrm>
        <a:off x="4256" y="1146176"/>
        <a:ext cx="1775612" cy="1782759"/>
      </dsp:txXfrm>
    </dsp:sp>
    <dsp:sp modelId="{8696501F-69FE-4B32-84C8-BB3A24960E86}">
      <dsp:nvSpPr>
        <dsp:cNvPr id="0" name=""/>
        <dsp:cNvSpPr/>
      </dsp:nvSpPr>
      <dsp:spPr>
        <a:xfrm>
          <a:off x="2133607" y="1603378"/>
          <a:ext cx="1775612" cy="960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kern="1200" dirty="0" err="1" smtClean="0"/>
            <a:t>Neglection</a:t>
          </a:r>
          <a:endParaRPr lang="en-IN" sz="2800" kern="1200" dirty="0"/>
        </a:p>
      </dsp:txBody>
      <dsp:txXfrm>
        <a:off x="2133607" y="1603378"/>
        <a:ext cx="1775612" cy="960428"/>
      </dsp:txXfrm>
    </dsp:sp>
    <dsp:sp modelId="{9F72DE9F-E6AA-4637-BE6A-B742808DDBD1}">
      <dsp:nvSpPr>
        <dsp:cNvPr id="0" name=""/>
        <dsp:cNvSpPr/>
      </dsp:nvSpPr>
      <dsp:spPr>
        <a:xfrm>
          <a:off x="4343392" y="1603378"/>
          <a:ext cx="1775612" cy="8878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kern="1200" dirty="0" smtClean="0"/>
            <a:t>Deprivation &amp; </a:t>
          </a:r>
          <a:endParaRPr lang="en-IN" sz="2800" kern="1200" dirty="0"/>
        </a:p>
      </dsp:txBody>
      <dsp:txXfrm>
        <a:off x="4343392" y="1603378"/>
        <a:ext cx="1775612" cy="887806"/>
      </dsp:txXfrm>
    </dsp:sp>
    <dsp:sp modelId="{60A5B243-3A8A-419A-8B65-365132FB1148}">
      <dsp:nvSpPr>
        <dsp:cNvPr id="0" name=""/>
        <dsp:cNvSpPr/>
      </dsp:nvSpPr>
      <dsp:spPr>
        <a:xfrm>
          <a:off x="6400794" y="1603378"/>
          <a:ext cx="1775612" cy="8878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IN" sz="2800" kern="1200" dirty="0" err="1" smtClean="0"/>
            <a:t>Marginalisa-tion</a:t>
          </a:r>
          <a:endParaRPr lang="en-IN" sz="2800" kern="1200" dirty="0"/>
        </a:p>
      </dsp:txBody>
      <dsp:txXfrm>
        <a:off x="6400794" y="1603378"/>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38848-6266-45E7-A0D5-54FD15D8F540}">
      <dsp:nvSpPr>
        <dsp:cNvPr id="0" name=""/>
        <dsp:cNvSpPr/>
      </dsp:nvSpPr>
      <dsp:spPr>
        <a:xfrm rot="5400000">
          <a:off x="-223255" y="223903"/>
          <a:ext cx="1488370" cy="104185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IN" sz="3100" kern="1200" dirty="0" smtClean="0">
              <a:solidFill>
                <a:srgbClr val="FFFF00"/>
              </a:solidFill>
            </a:rPr>
            <a:t>1</a:t>
          </a:r>
          <a:endParaRPr lang="en-IN" sz="3100" kern="1200" dirty="0">
            <a:solidFill>
              <a:srgbClr val="FFFF00"/>
            </a:solidFill>
          </a:endParaRPr>
        </a:p>
      </dsp:txBody>
      <dsp:txXfrm rot="-5400000">
        <a:off x="1" y="521578"/>
        <a:ext cx="1041859" cy="446511"/>
      </dsp:txXfrm>
    </dsp:sp>
    <dsp:sp modelId="{FBE57856-1E89-442A-B7B0-4522A46ADAD8}">
      <dsp:nvSpPr>
        <dsp:cNvPr id="0" name=""/>
        <dsp:cNvSpPr/>
      </dsp:nvSpPr>
      <dsp:spPr>
        <a:xfrm rot="5400000">
          <a:off x="4152009" y="-3073638"/>
          <a:ext cx="967441" cy="7187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IN" sz="3100" b="1" kern="1200" dirty="0" smtClean="0">
              <a:solidFill>
                <a:srgbClr val="982843"/>
              </a:solidFill>
            </a:rPr>
            <a:t>Human beings are culturally embedded.</a:t>
          </a:r>
          <a:endParaRPr lang="en-IN" sz="3100" b="1" kern="1200" dirty="0">
            <a:solidFill>
              <a:srgbClr val="982843"/>
            </a:solidFill>
          </a:endParaRPr>
        </a:p>
      </dsp:txBody>
      <dsp:txXfrm rot="-5400000">
        <a:off x="1041860" y="83738"/>
        <a:ext cx="7140513" cy="872987"/>
      </dsp:txXfrm>
    </dsp:sp>
    <dsp:sp modelId="{5ABFD5F5-F1AA-4AE3-A3FE-34F8BD769CCC}">
      <dsp:nvSpPr>
        <dsp:cNvPr id="0" name=""/>
        <dsp:cNvSpPr/>
      </dsp:nvSpPr>
      <dsp:spPr>
        <a:xfrm rot="5400000">
          <a:off x="-223255" y="1516626"/>
          <a:ext cx="1488370" cy="104185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IN" sz="3100" kern="1200" dirty="0" smtClean="0">
              <a:solidFill>
                <a:srgbClr val="FFFF00"/>
              </a:solidFill>
            </a:rPr>
            <a:t>2</a:t>
          </a:r>
          <a:endParaRPr lang="en-IN" sz="3100" kern="1200" dirty="0">
            <a:solidFill>
              <a:srgbClr val="FFFF00"/>
            </a:solidFill>
          </a:endParaRPr>
        </a:p>
      </dsp:txBody>
      <dsp:txXfrm rot="-5400000">
        <a:off x="1" y="1814301"/>
        <a:ext cx="1041859" cy="446511"/>
      </dsp:txXfrm>
    </dsp:sp>
    <dsp:sp modelId="{DDC48DAB-884D-4AD5-B5C4-352580750728}">
      <dsp:nvSpPr>
        <dsp:cNvPr id="0" name=""/>
        <dsp:cNvSpPr/>
      </dsp:nvSpPr>
      <dsp:spPr>
        <a:xfrm rot="5400000">
          <a:off x="4152009" y="-1816779"/>
          <a:ext cx="967441" cy="7187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smtClean="0">
              <a:solidFill>
                <a:srgbClr val="002060"/>
              </a:solidFill>
            </a:rPr>
            <a:t>Different cultures represent different system of meaning and vision of good life.</a:t>
          </a:r>
          <a:endParaRPr lang="en-IN" sz="2800" b="1" kern="1200" dirty="0">
            <a:solidFill>
              <a:srgbClr val="002060"/>
            </a:solidFill>
          </a:endParaRPr>
        </a:p>
      </dsp:txBody>
      <dsp:txXfrm rot="-5400000">
        <a:off x="1041860" y="1340597"/>
        <a:ext cx="7140513" cy="872987"/>
      </dsp:txXfrm>
    </dsp:sp>
    <dsp:sp modelId="{0A7EC465-DCD1-4D11-B8F2-1C689E262EAC}">
      <dsp:nvSpPr>
        <dsp:cNvPr id="0" name=""/>
        <dsp:cNvSpPr/>
      </dsp:nvSpPr>
      <dsp:spPr>
        <a:xfrm rot="5400000">
          <a:off x="-223255" y="2809348"/>
          <a:ext cx="1488370" cy="104185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IN" sz="3100" kern="1200" dirty="0" smtClean="0">
              <a:solidFill>
                <a:srgbClr val="FFFF00"/>
              </a:solidFill>
            </a:rPr>
            <a:t>3</a:t>
          </a:r>
          <a:endParaRPr lang="en-IN" sz="3100" kern="1200" dirty="0">
            <a:solidFill>
              <a:srgbClr val="FFFF00"/>
            </a:solidFill>
          </a:endParaRPr>
        </a:p>
      </dsp:txBody>
      <dsp:txXfrm rot="-5400000">
        <a:off x="1" y="3107023"/>
        <a:ext cx="1041859" cy="446511"/>
      </dsp:txXfrm>
    </dsp:sp>
    <dsp:sp modelId="{D1FF71AE-1F06-4E9A-901C-FCD74BA7A6EA}">
      <dsp:nvSpPr>
        <dsp:cNvPr id="0" name=""/>
        <dsp:cNvSpPr/>
      </dsp:nvSpPr>
      <dsp:spPr>
        <a:xfrm rot="5400000">
          <a:off x="4152009" y="-524056"/>
          <a:ext cx="967441" cy="7187740"/>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IN" sz="2800" b="1" kern="1200" dirty="0" smtClean="0">
              <a:solidFill>
                <a:srgbClr val="0070C0"/>
              </a:solidFill>
            </a:rPr>
            <a:t>Every culture is internally plural.</a:t>
          </a:r>
          <a:endParaRPr lang="en-IN" sz="2800" b="1" kern="1200" dirty="0">
            <a:solidFill>
              <a:srgbClr val="0070C0"/>
            </a:solidFill>
          </a:endParaRPr>
        </a:p>
      </dsp:txBody>
      <dsp:txXfrm rot="-5400000">
        <a:off x="1041860" y="2633320"/>
        <a:ext cx="7140513" cy="872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B563A-B8D4-46C7-BBBC-2A6A4D72D2D8}">
      <dsp:nvSpPr>
        <dsp:cNvPr id="0" name=""/>
        <dsp:cNvSpPr/>
      </dsp:nvSpPr>
      <dsp:spPr>
        <a:xfrm>
          <a:off x="3278704" y="2037556"/>
          <a:ext cx="531288" cy="1176762"/>
        </a:xfrm>
        <a:custGeom>
          <a:avLst/>
          <a:gdLst/>
          <a:ahLst/>
          <a:cxnLst/>
          <a:rect l="0" t="0" r="0" b="0"/>
          <a:pathLst>
            <a:path>
              <a:moveTo>
                <a:pt x="0" y="0"/>
              </a:moveTo>
              <a:lnTo>
                <a:pt x="265644" y="0"/>
              </a:lnTo>
              <a:lnTo>
                <a:pt x="265644" y="1176762"/>
              </a:lnTo>
              <a:lnTo>
                <a:pt x="531288" y="117676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512070" y="2593658"/>
        <a:ext cx="64556" cy="64556"/>
      </dsp:txXfrm>
    </dsp:sp>
    <dsp:sp modelId="{8D7AD763-0B00-4E45-8F6D-75BA59D2DA10}">
      <dsp:nvSpPr>
        <dsp:cNvPr id="0" name=""/>
        <dsp:cNvSpPr/>
      </dsp:nvSpPr>
      <dsp:spPr>
        <a:xfrm>
          <a:off x="3278704" y="1991836"/>
          <a:ext cx="531288" cy="91440"/>
        </a:xfrm>
        <a:custGeom>
          <a:avLst/>
          <a:gdLst/>
          <a:ahLst/>
          <a:cxnLst/>
          <a:rect l="0" t="0" r="0" b="0"/>
          <a:pathLst>
            <a:path>
              <a:moveTo>
                <a:pt x="0" y="45720"/>
              </a:moveTo>
              <a:lnTo>
                <a:pt x="265644" y="45720"/>
              </a:lnTo>
              <a:lnTo>
                <a:pt x="265644" y="107459"/>
              </a:lnTo>
              <a:lnTo>
                <a:pt x="531288" y="10745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530977" y="2024184"/>
        <a:ext cx="26743" cy="26743"/>
      </dsp:txXfrm>
    </dsp:sp>
    <dsp:sp modelId="{7C4A031C-ED14-498A-9EB7-10C538F23BA5}">
      <dsp:nvSpPr>
        <dsp:cNvPr id="0" name=""/>
        <dsp:cNvSpPr/>
      </dsp:nvSpPr>
      <dsp:spPr>
        <a:xfrm>
          <a:off x="3278704" y="947184"/>
          <a:ext cx="506930" cy="1090371"/>
        </a:xfrm>
        <a:custGeom>
          <a:avLst/>
          <a:gdLst/>
          <a:ahLst/>
          <a:cxnLst/>
          <a:rect l="0" t="0" r="0" b="0"/>
          <a:pathLst>
            <a:path>
              <a:moveTo>
                <a:pt x="0" y="1090371"/>
              </a:moveTo>
              <a:lnTo>
                <a:pt x="253465" y="1090371"/>
              </a:lnTo>
              <a:lnTo>
                <a:pt x="253465" y="0"/>
              </a:lnTo>
              <a:lnTo>
                <a:pt x="506930"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3502108" y="1462308"/>
        <a:ext cx="60122" cy="60122"/>
      </dsp:txXfrm>
    </dsp:sp>
    <dsp:sp modelId="{D08C7B3D-CFBD-42A7-A40E-5672C5707B5C}">
      <dsp:nvSpPr>
        <dsp:cNvPr id="0" name=""/>
        <dsp:cNvSpPr/>
      </dsp:nvSpPr>
      <dsp:spPr>
        <a:xfrm rot="16200000">
          <a:off x="560430" y="1352859"/>
          <a:ext cx="4067156" cy="1369392"/>
        </a:xfrm>
        <a:prstGeom prst="rect">
          <a:avLst/>
        </a:prstGeom>
        <a:solidFill>
          <a:schemeClr val="dk1"/>
        </a:solidFill>
        <a:ln w="1905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IN" sz="4800" kern="1200" dirty="0" smtClean="0">
              <a:solidFill>
                <a:srgbClr val="FFFF00"/>
              </a:solidFill>
            </a:rPr>
            <a:t>Multiculturalism aims to ensure</a:t>
          </a:r>
          <a:endParaRPr lang="en-IN" sz="4800" kern="1200" dirty="0">
            <a:solidFill>
              <a:srgbClr val="FFFF00"/>
            </a:solidFill>
          </a:endParaRPr>
        </a:p>
      </dsp:txBody>
      <dsp:txXfrm>
        <a:off x="560430" y="1352859"/>
        <a:ext cx="4067156" cy="1369392"/>
      </dsp:txXfrm>
    </dsp:sp>
    <dsp:sp modelId="{D7866012-5F30-4340-8C3B-2467390BB2CB}">
      <dsp:nvSpPr>
        <dsp:cNvPr id="0" name=""/>
        <dsp:cNvSpPr/>
      </dsp:nvSpPr>
      <dsp:spPr>
        <a:xfrm>
          <a:off x="3785635" y="533398"/>
          <a:ext cx="2534652" cy="827571"/>
        </a:xfrm>
        <a:prstGeom prst="rect">
          <a:avLst/>
        </a:prstGeom>
        <a:solidFill>
          <a:schemeClr val="dk1"/>
        </a:solidFill>
        <a:ln w="1905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FF00"/>
              </a:solidFill>
            </a:rPr>
            <a:t>Equal Recognition</a:t>
          </a:r>
          <a:endParaRPr lang="en-IN" sz="2400" b="1" kern="1200" dirty="0">
            <a:solidFill>
              <a:srgbClr val="FFFF00"/>
            </a:solidFill>
          </a:endParaRPr>
        </a:p>
      </dsp:txBody>
      <dsp:txXfrm>
        <a:off x="3785635" y="533398"/>
        <a:ext cx="2534652" cy="827571"/>
      </dsp:txXfrm>
    </dsp:sp>
    <dsp:sp modelId="{D7046614-17A6-4AB5-801C-276CAE98D569}">
      <dsp:nvSpPr>
        <dsp:cNvPr id="0" name=""/>
        <dsp:cNvSpPr/>
      </dsp:nvSpPr>
      <dsp:spPr>
        <a:xfrm>
          <a:off x="3809993" y="1712915"/>
          <a:ext cx="2534652" cy="772759"/>
        </a:xfrm>
        <a:prstGeom prst="rect">
          <a:avLst/>
        </a:prstGeom>
        <a:solidFill>
          <a:schemeClr val="dk1"/>
        </a:solidFill>
        <a:ln w="1905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FF00"/>
              </a:solidFill>
            </a:rPr>
            <a:t>Claim</a:t>
          </a:r>
          <a:endParaRPr lang="en-IN" sz="2400" b="1" kern="1200" dirty="0">
            <a:solidFill>
              <a:srgbClr val="FFFF00"/>
            </a:solidFill>
          </a:endParaRPr>
        </a:p>
      </dsp:txBody>
      <dsp:txXfrm>
        <a:off x="3809993" y="1712915"/>
        <a:ext cx="2534652" cy="772759"/>
      </dsp:txXfrm>
    </dsp:sp>
    <dsp:sp modelId="{B604E392-234F-45C4-BD49-C2F2B450D1CD}">
      <dsp:nvSpPr>
        <dsp:cNvPr id="0" name=""/>
        <dsp:cNvSpPr/>
      </dsp:nvSpPr>
      <dsp:spPr>
        <a:xfrm>
          <a:off x="3809993" y="2703516"/>
          <a:ext cx="2534652" cy="1021603"/>
        </a:xfrm>
        <a:prstGeom prst="rect">
          <a:avLst/>
        </a:prstGeom>
        <a:solidFill>
          <a:schemeClr val="dk1"/>
        </a:solidFill>
        <a:ln w="1905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FF00"/>
              </a:solidFill>
            </a:rPr>
            <a:t>Respect to all Cultures &amp; Communities</a:t>
          </a:r>
          <a:endParaRPr lang="en-IN" sz="2400" b="1" kern="1200" dirty="0">
            <a:solidFill>
              <a:srgbClr val="FFFF00"/>
            </a:solidFill>
          </a:endParaRPr>
        </a:p>
      </dsp:txBody>
      <dsp:txXfrm>
        <a:off x="3809993" y="2703516"/>
        <a:ext cx="2534652" cy="1021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C4F00-4F3B-4CE2-902F-161AF730A411}">
      <dsp:nvSpPr>
        <dsp:cNvPr id="0" name=""/>
        <dsp:cNvSpPr/>
      </dsp:nvSpPr>
      <dsp:spPr>
        <a:xfrm>
          <a:off x="944" y="2587"/>
          <a:ext cx="8227711" cy="1261533"/>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IN" sz="4800" b="1" i="1" kern="1200" dirty="0" smtClean="0">
              <a:solidFill>
                <a:srgbClr val="FF0000"/>
              </a:solidFill>
              <a:effectLst/>
            </a:rPr>
            <a:t>Welfare State</a:t>
          </a:r>
          <a:endParaRPr lang="en-IN" sz="4800" b="1" i="1" kern="1200" dirty="0">
            <a:solidFill>
              <a:srgbClr val="FF0000"/>
            </a:solidFill>
            <a:effectLst/>
          </a:endParaRPr>
        </a:p>
      </dsp:txBody>
      <dsp:txXfrm>
        <a:off x="2057872" y="317970"/>
        <a:ext cx="4113855" cy="946150"/>
      </dsp:txXfrm>
    </dsp:sp>
    <dsp:sp modelId="{DB4679CD-C3FF-438E-AB63-F4B973110EC7}">
      <dsp:nvSpPr>
        <dsp:cNvPr id="0" name=""/>
        <dsp:cNvSpPr/>
      </dsp:nvSpPr>
      <dsp:spPr>
        <a:xfrm>
          <a:off x="0" y="1408113"/>
          <a:ext cx="2638870" cy="126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IN" sz="4800" b="1" kern="1200" dirty="0" smtClean="0"/>
            <a:t>Social Security</a:t>
          </a:r>
          <a:endParaRPr lang="en-IN" sz="4800" b="1" kern="1200" dirty="0"/>
        </a:p>
      </dsp:txBody>
      <dsp:txXfrm>
        <a:off x="36949" y="1445062"/>
        <a:ext cx="2564972" cy="1187635"/>
      </dsp:txXfrm>
    </dsp:sp>
    <dsp:sp modelId="{F1A5442E-0178-4609-8C5F-DD2381A1FAA8}">
      <dsp:nvSpPr>
        <dsp:cNvPr id="0" name=""/>
        <dsp:cNvSpPr/>
      </dsp:nvSpPr>
      <dsp:spPr>
        <a:xfrm>
          <a:off x="1371594" y="2779717"/>
          <a:ext cx="2626887" cy="126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b="1" kern="1200" dirty="0" smtClean="0"/>
            <a:t>Poor Relief</a:t>
          </a:r>
          <a:endParaRPr lang="en-IN" sz="3600" b="1" kern="1200" dirty="0"/>
        </a:p>
      </dsp:txBody>
      <dsp:txXfrm>
        <a:off x="1408543" y="2816666"/>
        <a:ext cx="2552989" cy="1187635"/>
      </dsp:txXfrm>
    </dsp:sp>
    <dsp:sp modelId="{0021E334-1F77-4E84-B0DA-6C9DE95C355F}">
      <dsp:nvSpPr>
        <dsp:cNvPr id="0" name=""/>
        <dsp:cNvSpPr/>
      </dsp:nvSpPr>
      <dsp:spPr>
        <a:xfrm>
          <a:off x="2819403" y="1408114"/>
          <a:ext cx="2626887" cy="126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b="1" kern="1200" dirty="0" smtClean="0"/>
            <a:t>Free Education</a:t>
          </a:r>
          <a:endParaRPr lang="en-IN" sz="3600" b="1" kern="1200" dirty="0"/>
        </a:p>
      </dsp:txBody>
      <dsp:txXfrm>
        <a:off x="2856352" y="1445063"/>
        <a:ext cx="2552989" cy="1187635"/>
      </dsp:txXfrm>
    </dsp:sp>
    <dsp:sp modelId="{51C08E71-5D37-4D92-923F-48D52E57EBE0}">
      <dsp:nvSpPr>
        <dsp:cNvPr id="0" name=""/>
        <dsp:cNvSpPr/>
      </dsp:nvSpPr>
      <dsp:spPr>
        <a:xfrm>
          <a:off x="5593737" y="1406789"/>
          <a:ext cx="2626887" cy="126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b="1" kern="1200" dirty="0" smtClean="0"/>
            <a:t>Public Health</a:t>
          </a:r>
          <a:endParaRPr lang="en-IN" sz="4000" b="1" kern="1200" dirty="0"/>
        </a:p>
      </dsp:txBody>
      <dsp:txXfrm>
        <a:off x="5630686" y="1443738"/>
        <a:ext cx="2552989" cy="1187635"/>
      </dsp:txXfrm>
    </dsp:sp>
    <dsp:sp modelId="{4904FB55-4940-4E85-82AF-8D649EE336E1}">
      <dsp:nvSpPr>
        <dsp:cNvPr id="0" name=""/>
        <dsp:cNvSpPr/>
      </dsp:nvSpPr>
      <dsp:spPr>
        <a:xfrm>
          <a:off x="4343391" y="2813578"/>
          <a:ext cx="2626887" cy="126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IN" sz="3200" b="1" kern="1200" dirty="0" smtClean="0"/>
            <a:t>Help to needy people</a:t>
          </a:r>
          <a:endParaRPr lang="en-IN" sz="3200" b="1" kern="1200" dirty="0"/>
        </a:p>
      </dsp:txBody>
      <dsp:txXfrm>
        <a:off x="4380340" y="2850527"/>
        <a:ext cx="2552989" cy="1187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85D1D-09C0-468A-B4F8-FBDAACF28002}">
      <dsp:nvSpPr>
        <dsp:cNvPr id="0" name=""/>
        <dsp:cNvSpPr/>
      </dsp:nvSpPr>
      <dsp:spPr>
        <a:xfrm>
          <a:off x="0" y="0"/>
          <a:ext cx="8229600" cy="122253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b="1" kern="1200" dirty="0" smtClean="0">
              <a:solidFill>
                <a:srgbClr val="FF0000"/>
              </a:solidFill>
            </a:rPr>
            <a:t>In the 18</a:t>
          </a:r>
          <a:r>
            <a:rPr lang="en-IN" sz="3600" b="1" kern="1200" baseline="30000" dirty="0" smtClean="0">
              <a:solidFill>
                <a:srgbClr val="FF0000"/>
              </a:solidFill>
            </a:rPr>
            <a:t>th</a:t>
          </a:r>
          <a:r>
            <a:rPr lang="en-IN" sz="3600" b="1" kern="1200" dirty="0" smtClean="0">
              <a:solidFill>
                <a:srgbClr val="FF0000"/>
              </a:solidFill>
            </a:rPr>
            <a:t> &amp; 19</a:t>
          </a:r>
          <a:r>
            <a:rPr lang="en-IN" sz="3600" b="1" kern="1200" baseline="30000" dirty="0" smtClean="0">
              <a:solidFill>
                <a:srgbClr val="FF0000"/>
              </a:solidFill>
            </a:rPr>
            <a:t>th</a:t>
          </a:r>
          <a:r>
            <a:rPr lang="en-IN" sz="3600" b="1" kern="1200" dirty="0" smtClean="0">
              <a:solidFill>
                <a:srgbClr val="FF0000"/>
              </a:solidFill>
            </a:rPr>
            <a:t> </a:t>
          </a:r>
          <a:r>
            <a:rPr lang="en-IN" sz="3600" b="1" kern="1200" baseline="30000" dirty="0" smtClean="0">
              <a:solidFill>
                <a:srgbClr val="FF0000"/>
              </a:solidFill>
            </a:rPr>
            <a:t> </a:t>
          </a:r>
          <a:r>
            <a:rPr lang="en-IN" sz="3600" b="1" kern="1200" dirty="0" smtClean="0">
              <a:solidFill>
                <a:srgbClr val="FF0000"/>
              </a:solidFill>
            </a:rPr>
            <a:t>centuries it believed in</a:t>
          </a:r>
          <a:endParaRPr lang="en-IN" sz="3600" b="1" kern="1200" dirty="0">
            <a:solidFill>
              <a:srgbClr val="FF0000"/>
            </a:solidFill>
          </a:endParaRPr>
        </a:p>
      </dsp:txBody>
      <dsp:txXfrm>
        <a:off x="0" y="0"/>
        <a:ext cx="8229600" cy="1222533"/>
      </dsp:txXfrm>
    </dsp:sp>
    <dsp:sp modelId="{A0B7F09D-033B-475A-875F-7FB495D7D537}">
      <dsp:nvSpPr>
        <dsp:cNvPr id="0" name=""/>
        <dsp:cNvSpPr/>
      </dsp:nvSpPr>
      <dsp:spPr>
        <a:xfrm>
          <a:off x="425" y="1179505"/>
          <a:ext cx="2526062" cy="26143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kern="1200" dirty="0" smtClean="0">
              <a:solidFill>
                <a:srgbClr val="FFFF00"/>
              </a:solidFill>
            </a:rPr>
            <a:t>Individual liberty</a:t>
          </a:r>
          <a:endParaRPr lang="en-IN" sz="4400" kern="1200" dirty="0">
            <a:solidFill>
              <a:srgbClr val="FFFF00"/>
            </a:solidFill>
          </a:endParaRPr>
        </a:p>
      </dsp:txBody>
      <dsp:txXfrm>
        <a:off x="425" y="1179505"/>
        <a:ext cx="2526062" cy="2614302"/>
      </dsp:txXfrm>
    </dsp:sp>
    <dsp:sp modelId="{DACE1CF8-5C8B-4AE7-AAD8-91BC47E857C8}">
      <dsp:nvSpPr>
        <dsp:cNvPr id="0" name=""/>
        <dsp:cNvSpPr/>
      </dsp:nvSpPr>
      <dsp:spPr>
        <a:xfrm flipH="1">
          <a:off x="2591793" y="1179505"/>
          <a:ext cx="42277" cy="2567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IN" sz="6500" kern="1200" dirty="0"/>
        </a:p>
      </dsp:txBody>
      <dsp:txXfrm>
        <a:off x="2591793" y="1179505"/>
        <a:ext cx="42277" cy="2567320"/>
      </dsp:txXfrm>
    </dsp:sp>
    <dsp:sp modelId="{58DC3330-AAE0-45AE-849F-DCA963E105F3}">
      <dsp:nvSpPr>
        <dsp:cNvPr id="0" name=""/>
        <dsp:cNvSpPr/>
      </dsp:nvSpPr>
      <dsp:spPr>
        <a:xfrm>
          <a:off x="2557930" y="1179518"/>
          <a:ext cx="2749013" cy="2719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rgbClr val="FFFF00"/>
              </a:solidFill>
            </a:rPr>
            <a:t>Limited government </a:t>
          </a:r>
          <a:endParaRPr lang="en-IN" sz="4000" kern="1200" dirty="0">
            <a:solidFill>
              <a:srgbClr val="FFFF00"/>
            </a:solidFill>
          </a:endParaRPr>
        </a:p>
      </dsp:txBody>
      <dsp:txXfrm>
        <a:off x="2557930" y="1179518"/>
        <a:ext cx="2749013" cy="2719691"/>
      </dsp:txXfrm>
    </dsp:sp>
    <dsp:sp modelId="{0D3CFD49-02B6-4037-BB06-4435E1C3AE6D}">
      <dsp:nvSpPr>
        <dsp:cNvPr id="0" name=""/>
        <dsp:cNvSpPr/>
      </dsp:nvSpPr>
      <dsp:spPr>
        <a:xfrm flipH="1">
          <a:off x="5320146" y="1222533"/>
          <a:ext cx="48273" cy="25673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IN" sz="6500" kern="1200" dirty="0"/>
        </a:p>
      </dsp:txBody>
      <dsp:txXfrm>
        <a:off x="5320146" y="1222533"/>
        <a:ext cx="48273" cy="2567320"/>
      </dsp:txXfrm>
    </dsp:sp>
    <dsp:sp modelId="{D0A3B484-552D-41D8-86B1-78809DA722C7}">
      <dsp:nvSpPr>
        <dsp:cNvPr id="0" name=""/>
        <dsp:cNvSpPr/>
      </dsp:nvSpPr>
      <dsp:spPr>
        <a:xfrm>
          <a:off x="5371214" y="1179518"/>
          <a:ext cx="2858385" cy="27196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IN" sz="4000" kern="1200" dirty="0" smtClean="0">
              <a:solidFill>
                <a:srgbClr val="FFFF00"/>
              </a:solidFill>
            </a:rPr>
            <a:t>Free market economy</a:t>
          </a:r>
          <a:endParaRPr lang="en-IN" sz="4000" kern="1200" dirty="0">
            <a:solidFill>
              <a:srgbClr val="FFFF00"/>
            </a:solidFill>
          </a:endParaRPr>
        </a:p>
      </dsp:txBody>
      <dsp:txXfrm>
        <a:off x="5371214" y="1179518"/>
        <a:ext cx="2858385" cy="2719691"/>
      </dsp:txXfrm>
    </dsp:sp>
    <dsp:sp modelId="{6D1BE903-225C-4F9B-BE6C-C5F9E10F70D1}">
      <dsp:nvSpPr>
        <dsp:cNvPr id="0" name=""/>
        <dsp:cNvSpPr/>
      </dsp:nvSpPr>
      <dsp:spPr>
        <a:xfrm>
          <a:off x="0" y="3789854"/>
          <a:ext cx="8229600" cy="2852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52529-5B07-42B4-B106-954A8A726857}" type="datetimeFigureOut">
              <a:rPr lang="en-IN" smtClean="0"/>
              <a:t>20/08/2016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27E8E-1D48-4A37-8F41-2F445E1861A8}" type="slidenum">
              <a:rPr lang="en-IN" smtClean="0"/>
              <a:t>‹#›</a:t>
            </a:fld>
            <a:endParaRPr lang="en-IN"/>
          </a:p>
        </p:txBody>
      </p:sp>
    </p:spTree>
    <p:extLst>
      <p:ext uri="{BB962C8B-B14F-4D97-AF65-F5344CB8AC3E}">
        <p14:creationId xmlns:p14="http://schemas.microsoft.com/office/powerpoint/2010/main" val="147779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5C27E8E-1D48-4A37-8F41-2F445E1861A8}" type="slidenum">
              <a:rPr lang="en-IN" smtClean="0"/>
              <a:t>4</a:t>
            </a:fld>
            <a:endParaRPr lang="en-IN"/>
          </a:p>
        </p:txBody>
      </p:sp>
    </p:spTree>
    <p:extLst>
      <p:ext uri="{BB962C8B-B14F-4D97-AF65-F5344CB8AC3E}">
        <p14:creationId xmlns:p14="http://schemas.microsoft.com/office/powerpoint/2010/main" val="21190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5C27E8E-1D48-4A37-8F41-2F445E1861A8}" type="slidenum">
              <a:rPr lang="en-IN" smtClean="0"/>
              <a:t>18</a:t>
            </a:fld>
            <a:endParaRPr lang="en-IN"/>
          </a:p>
        </p:txBody>
      </p:sp>
    </p:spTree>
    <p:extLst>
      <p:ext uri="{BB962C8B-B14F-4D97-AF65-F5344CB8AC3E}">
        <p14:creationId xmlns:p14="http://schemas.microsoft.com/office/powerpoint/2010/main" val="182805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119772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337749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712738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D8BD707-D9CF-40AE-B4C6-C98DA3205C09}" type="datetimeFigureOut">
              <a:rPr lang="en-US" smtClean="0"/>
              <a:pPr/>
              <a:t>8/20/2016</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D8BD707-D9CF-40AE-B4C6-C98DA3205C09}" type="datetimeFigureOut">
              <a:rPr lang="en-US" smtClean="0"/>
              <a:pPr/>
              <a:t>8/20/2016</a:t>
            </a:fld>
            <a:endParaRPr lang="en-US"/>
          </a:p>
        </p:txBody>
      </p:sp>
      <p:sp>
        <p:nvSpPr>
          <p:cNvPr id="12" name="Slide Number Placeholder 11"/>
          <p:cNvSpPr>
            <a:spLocks noGrp="1"/>
          </p:cNvSpPr>
          <p:nvPr>
            <p:ph type="sldNum" sz="quarter" idx="15"/>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8/20/2016</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D8BD707-D9CF-40AE-B4C6-C98DA3205C09}" type="datetimeFigureOut">
              <a:rPr lang="en-US" smtClean="0"/>
              <a:pPr/>
              <a:t>8/20/2016</a:t>
            </a:fld>
            <a:endParaRPr lang="en-US"/>
          </a:p>
        </p:txBody>
      </p:sp>
      <p:sp>
        <p:nvSpPr>
          <p:cNvPr id="12" name="Slide Number Placeholder 11"/>
          <p:cNvSpPr>
            <a:spLocks noGrp="1"/>
          </p:cNvSpPr>
          <p:nvPr>
            <p:ph type="sldNum" sz="quarter" idx="16"/>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8/20/2016</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D8BD707-D9CF-40AE-B4C6-C98DA3205C09}" type="datetimeFigureOut">
              <a:rPr lang="en-US" smtClean="0"/>
              <a:pPr/>
              <a:t>8/20/2016</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D8BD707-D9CF-40AE-B4C6-C98DA3205C09}" type="datetimeFigureOut">
              <a:rPr lang="en-US" smtClean="0"/>
              <a:pPr/>
              <a:t>8/20/2016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D8BD707-D9CF-40AE-B4C6-C98DA3205C09}" type="datetimeFigureOut">
              <a:rPr lang="en-US" smtClean="0"/>
              <a:pPr/>
              <a:t>8/20/2016</a:t>
            </a:fld>
            <a:endParaRPr lang="en-US"/>
          </a:p>
        </p:txBody>
      </p:sp>
      <p:sp>
        <p:nvSpPr>
          <p:cNvPr id="19" name="Slide Number Placeholder 18"/>
          <p:cNvSpPr>
            <a:spLocks noGrp="1"/>
          </p:cNvSpPr>
          <p:nvPr>
            <p:ph type="sldNum" sz="quarter" idx="16"/>
          </p:nvPr>
        </p:nvSpPr>
        <p:spPr/>
        <p:txBody>
          <a:bodyPr/>
          <a:lstStyle/>
          <a:p>
            <a:fld id="{B6F15528-21DE-4FAA-801E-634DDDAF4B2B}"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211417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D8BD707-D9CF-40AE-B4C6-C98DA3205C09}" type="datetimeFigureOut">
              <a:rPr lang="en-US" smtClean="0"/>
              <a:pPr/>
              <a:t>8/20/2016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4722B3-04D6-403E-90B5-2ED64FD11E88}" type="datetimeFigureOut">
              <a:rPr lang="en-IN" smtClean="0"/>
              <a:t>20/08/2016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722B3-04D6-403E-90B5-2ED64FD11E88}" type="datetimeFigureOut">
              <a:rPr lang="en-IN" smtClean="0"/>
              <a:t>20/08/2016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BB1442B-C2B8-4D74-A61D-2EB9192107E7}" type="slidenum">
              <a:rPr lang="en-IN" smtClean="0"/>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2413407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4722B3-04D6-403E-90B5-2ED64FD11E88}" type="datetimeFigureOut">
              <a:rPr lang="en-IN" smtClean="0"/>
              <a:t>20/08/2016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B1442B-C2B8-4D74-A61D-2EB9192107E7}"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130872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F4722B3-04D6-403E-90B5-2ED64FD11E88}" type="datetimeFigureOut">
              <a:rPr lang="en-IN" smtClean="0"/>
              <a:t>20/08/2016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13511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F4722B3-04D6-403E-90B5-2ED64FD11E88}" type="datetimeFigureOut">
              <a:rPr lang="en-IN" smtClean="0"/>
              <a:t>20/08/2016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307506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722B3-04D6-403E-90B5-2ED64FD11E88}" type="datetimeFigureOut">
              <a:rPr lang="en-IN" smtClean="0"/>
              <a:t>20/08/2016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306089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203598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22B3-04D6-403E-90B5-2ED64FD11E88}" type="datetimeFigureOut">
              <a:rPr lang="en-IN" smtClean="0"/>
              <a:t>20/08/2016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BB1442B-C2B8-4D74-A61D-2EB9192107E7}" type="slidenum">
              <a:rPr lang="en-IN" smtClean="0"/>
              <a:t>‹#›</a:t>
            </a:fld>
            <a:endParaRPr lang="en-IN"/>
          </a:p>
        </p:txBody>
      </p:sp>
    </p:spTree>
    <p:extLst>
      <p:ext uri="{BB962C8B-B14F-4D97-AF65-F5344CB8AC3E}">
        <p14:creationId xmlns:p14="http://schemas.microsoft.com/office/powerpoint/2010/main" val="55330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722B3-04D6-403E-90B5-2ED64FD11E88}" type="datetimeFigureOut">
              <a:rPr lang="en-IN" smtClean="0"/>
              <a:t>20/08/2016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1442B-C2B8-4D74-A61D-2EB9192107E7}" type="slidenum">
              <a:rPr lang="en-IN" smtClean="0"/>
              <a:t>‹#›</a:t>
            </a:fld>
            <a:endParaRPr lang="en-IN"/>
          </a:p>
        </p:txBody>
      </p:sp>
    </p:spTree>
    <p:extLst>
      <p:ext uri="{BB962C8B-B14F-4D97-AF65-F5344CB8AC3E}">
        <p14:creationId xmlns:p14="http://schemas.microsoft.com/office/powerpoint/2010/main" val="1182499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D8BD707-D9CF-40AE-B4C6-C98DA3205C09}" type="datetimeFigureOut">
              <a:rPr lang="en-US" smtClean="0"/>
              <a:pPr/>
              <a:t>8/20/2016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6F15528-21DE-4FAA-801E-634DDDAF4B2B}"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F4722B3-04D6-403E-90B5-2ED64FD11E88}" type="datetimeFigureOut">
              <a:rPr lang="en-IN" smtClean="0"/>
              <a:t>20/08/2016</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BB1442B-C2B8-4D74-A61D-2EB9192107E7}"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lgn="ctr">
              <a:buNone/>
            </a:pPr>
            <a:r>
              <a:rPr lang="en-IN" b="1" dirty="0"/>
              <a:t>Unit-I : Neo-Liberalism</a:t>
            </a:r>
          </a:p>
          <a:p>
            <a:pPr>
              <a:lnSpc>
                <a:spcPct val="150000"/>
              </a:lnSpc>
              <a:buFont typeface="Wingdings" pitchFamily="2" charset="2"/>
              <a:buChar char="Ø"/>
            </a:pPr>
            <a:r>
              <a:rPr lang="en-IN" sz="4000" dirty="0"/>
              <a:t>Meaning and Context of Neo-Liberalism.</a:t>
            </a:r>
          </a:p>
          <a:p>
            <a:pPr>
              <a:lnSpc>
                <a:spcPct val="150000"/>
              </a:lnSpc>
              <a:buFont typeface="Wingdings" pitchFamily="2" charset="2"/>
              <a:buChar char="Ø"/>
            </a:pPr>
            <a:r>
              <a:rPr lang="en-IN" sz="4000" dirty="0"/>
              <a:t>Neo-Liberal State: Hayek and </a:t>
            </a:r>
            <a:r>
              <a:rPr lang="en-IN" sz="4000" dirty="0" err="1"/>
              <a:t>Nozick</a:t>
            </a:r>
            <a:r>
              <a:rPr lang="en-IN" sz="4000" dirty="0"/>
              <a:t>.</a:t>
            </a:r>
          </a:p>
          <a:p>
            <a:pPr>
              <a:lnSpc>
                <a:spcPct val="150000"/>
              </a:lnSpc>
              <a:buFont typeface="Wingdings" pitchFamily="2" charset="2"/>
              <a:buChar char="Ø"/>
            </a:pPr>
            <a:r>
              <a:rPr lang="en-IN" sz="4000" dirty="0"/>
              <a:t>Neo-Liberal State vs. Welfare State.</a:t>
            </a:r>
          </a:p>
          <a:p>
            <a:pPr marL="0" indent="0">
              <a:buNone/>
            </a:pPr>
            <a:endParaRPr lang="en-IN" sz="4000" dirty="0"/>
          </a:p>
        </p:txBody>
      </p:sp>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IN" dirty="0"/>
              <a:t>CONTEMPORARY POLITICAL IDEOLOGIES</a:t>
            </a:r>
          </a:p>
        </p:txBody>
      </p:sp>
    </p:spTree>
    <p:extLst>
      <p:ext uri="{BB962C8B-B14F-4D97-AF65-F5344CB8AC3E}">
        <p14:creationId xmlns:p14="http://schemas.microsoft.com/office/powerpoint/2010/main" val="254057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2300685827"/>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05000" y="838200"/>
            <a:ext cx="5791200" cy="838200"/>
          </a:xfrm>
        </p:spPr>
        <p:style>
          <a:lnRef idx="3">
            <a:schemeClr val="lt1"/>
          </a:lnRef>
          <a:fillRef idx="1">
            <a:schemeClr val="dk1"/>
          </a:fillRef>
          <a:effectRef idx="1">
            <a:schemeClr val="dk1"/>
          </a:effectRef>
          <a:fontRef idx="minor">
            <a:schemeClr val="lt1"/>
          </a:fontRef>
        </p:style>
        <p:txBody>
          <a:bodyPr>
            <a:normAutofit/>
          </a:bodyPr>
          <a:lstStyle/>
          <a:p>
            <a:r>
              <a:rPr lang="en-IN" sz="2400" dirty="0" smtClean="0">
                <a:solidFill>
                  <a:srgbClr val="FF0000"/>
                </a:solidFill>
              </a:rPr>
              <a:t>According to </a:t>
            </a:r>
            <a:r>
              <a:rPr lang="en-IN" sz="2400" dirty="0" err="1" smtClean="0">
                <a:solidFill>
                  <a:srgbClr val="FF0000"/>
                </a:solidFill>
              </a:rPr>
              <a:t>bhikhu</a:t>
            </a:r>
            <a:r>
              <a:rPr lang="en-IN" sz="2400" dirty="0" smtClean="0">
                <a:solidFill>
                  <a:srgbClr val="FF0000"/>
                </a:solidFill>
              </a:rPr>
              <a:t> </a:t>
            </a:r>
            <a:r>
              <a:rPr lang="en-IN" sz="2400" dirty="0" err="1" smtClean="0">
                <a:solidFill>
                  <a:srgbClr val="FF0000"/>
                </a:solidFill>
              </a:rPr>
              <a:t>parekh</a:t>
            </a:r>
            <a:r>
              <a:rPr lang="en-IN" sz="2400" dirty="0" smtClean="0">
                <a:solidFill>
                  <a:srgbClr val="FF0000"/>
                </a:solidFill>
              </a:rPr>
              <a:t> it constitutes three insights</a:t>
            </a:r>
            <a:endParaRPr lang="en-IN" sz="2400" dirty="0">
              <a:solidFill>
                <a:srgbClr val="FF0000"/>
              </a:solidFill>
            </a:endParaRPr>
          </a:p>
        </p:txBody>
      </p:sp>
    </p:spTree>
    <p:extLst>
      <p:ext uri="{BB962C8B-B14F-4D97-AF65-F5344CB8AC3E}">
        <p14:creationId xmlns:p14="http://schemas.microsoft.com/office/powerpoint/2010/main" val="2279058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1752600" cy="167640"/>
          </a:xfrm>
        </p:spPr>
        <p:txBody>
          <a:bodyPr>
            <a:normAutofit fontScale="90000"/>
          </a:bodyPr>
          <a:lstStyle/>
          <a:p>
            <a:r>
              <a:rPr lang="en-IN" dirty="0" smtClean="0"/>
              <a:t>Meaning</a:t>
            </a:r>
            <a:endParaRPr lang="en-IN" dirty="0"/>
          </a:p>
        </p:txBody>
      </p:sp>
      <p:sp>
        <p:nvSpPr>
          <p:cNvPr id="3" name="Content Placeholder 2"/>
          <p:cNvSpPr>
            <a:spLocks noGrp="1"/>
          </p:cNvSpPr>
          <p:nvPr>
            <p:ph sz="quarter" idx="13"/>
          </p:nvPr>
        </p:nvSpPr>
        <p:spPr>
          <a:effectLst>
            <a:outerShdw blurRad="50800" dist="38100" dir="16200000" rotWithShape="0">
              <a:prstClr val="black">
                <a:alpha val="40000"/>
              </a:prstClr>
            </a:outerShdw>
          </a:effectLst>
          <a:scene3d>
            <a:camera prst="perspectiveLeft"/>
            <a:lightRig rig="threePt" dir="t"/>
          </a:scene3d>
          <a:sp3d>
            <a:bevelT w="101600" prst="riblet"/>
          </a:sp3d>
        </p:spPr>
        <p:txBody>
          <a:bodyPr>
            <a:noAutofit/>
          </a:bodyPr>
          <a:lstStyle/>
          <a:p>
            <a:pPr algn="just"/>
            <a:r>
              <a:rPr lang="en-IN" sz="4000" b="1" dirty="0" smtClean="0"/>
              <a:t>The existence of many cultures does not create the multicultural situation unless these cultures are rooted in the concept of diversity. In simple terms these cultures are different, heterogeneous and can not be reducible to one.</a:t>
            </a:r>
            <a:endParaRPr lang="en-IN" sz="4000" b="1" dirty="0"/>
          </a:p>
        </p:txBody>
      </p:sp>
    </p:spTree>
    <p:extLst>
      <p:ext uri="{BB962C8B-B14F-4D97-AF65-F5344CB8AC3E}">
        <p14:creationId xmlns:p14="http://schemas.microsoft.com/office/powerpoint/2010/main" val="1837691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2442665354"/>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2743200" y="975360"/>
            <a:ext cx="3581400" cy="320040"/>
          </a:xfrm>
        </p:spPr>
        <p:txBody>
          <a:bodyPr>
            <a:normAutofit fontScale="90000"/>
          </a:bodyPr>
          <a:lstStyle/>
          <a:p>
            <a:r>
              <a:rPr lang="en-IN" dirty="0" smtClean="0">
                <a:solidFill>
                  <a:srgbClr val="C00000"/>
                </a:solidFill>
              </a:rPr>
              <a:t>What it wants to achieve?</a:t>
            </a:r>
            <a:endParaRPr lang="en-IN" dirty="0">
              <a:solidFill>
                <a:srgbClr val="C00000"/>
              </a:solidFill>
            </a:endParaRPr>
          </a:p>
        </p:txBody>
      </p:sp>
    </p:spTree>
    <p:extLst>
      <p:ext uri="{BB962C8B-B14F-4D97-AF65-F5344CB8AC3E}">
        <p14:creationId xmlns:p14="http://schemas.microsoft.com/office/powerpoint/2010/main" val="2714653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scene3d>
            <a:camera prst="perspectiveContrastingRightFacing"/>
            <a:lightRig rig="threePt" dir="t"/>
          </a:scene3d>
        </p:spPr>
        <p:txBody>
          <a:bodyPr>
            <a:normAutofit/>
          </a:bodyPr>
          <a:lstStyle/>
          <a:p>
            <a:endParaRPr lang="en-IN" dirty="0" smtClean="0"/>
          </a:p>
          <a:p>
            <a:r>
              <a:rPr lang="en-IN" sz="4300" b="1" dirty="0" smtClean="0"/>
              <a:t>Includes the rights of the minority communities</a:t>
            </a:r>
            <a:endParaRPr lang="en-IN" sz="4300" b="1" dirty="0"/>
          </a:p>
        </p:txBody>
      </p:sp>
      <p:sp>
        <p:nvSpPr>
          <p:cNvPr id="3" name="Content Placeholder 2"/>
          <p:cNvSpPr>
            <a:spLocks noGrp="1"/>
          </p:cNvSpPr>
          <p:nvPr>
            <p:ph sz="quarter" idx="14"/>
          </p:nvPr>
        </p:nvSpPr>
        <p:spPr>
          <a:scene3d>
            <a:camera prst="isometricOffAxis2Left"/>
            <a:lightRig rig="threePt" dir="t"/>
          </a:scene3d>
        </p:spPr>
        <p:txBody>
          <a:bodyPr>
            <a:normAutofit fontScale="25000" lnSpcReduction="20000"/>
          </a:bodyPr>
          <a:lstStyle/>
          <a:p>
            <a:endParaRPr lang="en-IN" dirty="0" smtClean="0"/>
          </a:p>
          <a:p>
            <a:endParaRPr lang="en-IN" dirty="0"/>
          </a:p>
          <a:p>
            <a:endParaRPr lang="en-IN" dirty="0" smtClean="0"/>
          </a:p>
          <a:p>
            <a:r>
              <a:rPr lang="en-IN" sz="14400" b="1" dirty="0" smtClean="0"/>
              <a:t>Resort to policies of coercive assimilation through the institution of state, school, legal system </a:t>
            </a:r>
            <a:r>
              <a:rPr lang="en-IN" sz="14400" b="1" dirty="0" err="1" smtClean="0"/>
              <a:t>ctc</a:t>
            </a:r>
            <a:r>
              <a:rPr lang="en-IN" sz="14400" b="1" dirty="0" smtClean="0"/>
              <a:t>.</a:t>
            </a:r>
            <a:endParaRPr lang="en-IN" sz="14400" b="1" dirty="0"/>
          </a:p>
        </p:txBody>
      </p:sp>
      <p:sp>
        <p:nvSpPr>
          <p:cNvPr id="4" name="Text Placeholder 3"/>
          <p:cNvSpPr>
            <a:spLocks noGrp="1"/>
          </p:cNvSpPr>
          <p:nvPr>
            <p:ph type="body" sz="half" idx="2"/>
          </p:nvPr>
        </p:nvSpPr>
        <p:spPr/>
        <p:txBody>
          <a:bodyPr>
            <a:normAutofit/>
          </a:bodyPr>
          <a:lstStyle/>
          <a:p>
            <a:r>
              <a:rPr lang="en-IN" sz="2800" dirty="0" smtClean="0"/>
              <a:t>Multicultural Society</a:t>
            </a:r>
            <a:endParaRPr lang="en-IN" sz="2800" dirty="0"/>
          </a:p>
        </p:txBody>
      </p:sp>
      <p:sp>
        <p:nvSpPr>
          <p:cNvPr id="5" name="Text Placeholder 4"/>
          <p:cNvSpPr>
            <a:spLocks noGrp="1"/>
          </p:cNvSpPr>
          <p:nvPr>
            <p:ph type="body" sz="half" idx="15"/>
          </p:nvPr>
        </p:nvSpPr>
        <p:spPr/>
        <p:txBody>
          <a:bodyPr>
            <a:normAutofit/>
          </a:bodyPr>
          <a:lstStyle/>
          <a:p>
            <a:r>
              <a:rPr lang="en-IN" sz="2800" dirty="0" err="1" smtClean="0"/>
              <a:t>Monocultural</a:t>
            </a:r>
            <a:r>
              <a:rPr lang="en-IN" sz="2800" dirty="0" smtClean="0"/>
              <a:t> Society</a:t>
            </a:r>
            <a:endParaRPr lang="en-IN" sz="2800" dirty="0"/>
          </a:p>
        </p:txBody>
      </p:sp>
      <p:sp>
        <p:nvSpPr>
          <p:cNvPr id="6" name="Title 5"/>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IN" dirty="0" smtClean="0"/>
              <a:t>Multicultural</a:t>
            </a:r>
            <a:br>
              <a:rPr lang="en-IN" dirty="0" smtClean="0"/>
            </a:br>
            <a:r>
              <a:rPr lang="en-IN" dirty="0" smtClean="0"/>
              <a:t> </a:t>
            </a:r>
            <a:r>
              <a:rPr lang="en-IN" dirty="0" err="1" smtClean="0"/>
              <a:t>vs</a:t>
            </a:r>
            <a:r>
              <a:rPr lang="en-IN" dirty="0" smtClean="0"/>
              <a:t/>
            </a:r>
            <a:br>
              <a:rPr lang="en-IN" dirty="0" smtClean="0"/>
            </a:br>
            <a:r>
              <a:rPr lang="en-IN" dirty="0" smtClean="0"/>
              <a:t> </a:t>
            </a:r>
            <a:r>
              <a:rPr lang="en-IN" dirty="0" err="1" smtClean="0"/>
              <a:t>monocultural</a:t>
            </a:r>
            <a:endParaRPr lang="en-IN" dirty="0"/>
          </a:p>
        </p:txBody>
      </p:sp>
    </p:spTree>
    <p:extLst>
      <p:ext uri="{BB962C8B-B14F-4D97-AF65-F5344CB8AC3E}">
        <p14:creationId xmlns:p14="http://schemas.microsoft.com/office/powerpoint/2010/main" val="100626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828800"/>
            <a:ext cx="8229600" cy="4648200"/>
          </a:xfrm>
        </p:spPr>
        <p:txBody>
          <a:bodyPr>
            <a:noAutofit/>
          </a:bodyPr>
          <a:lstStyle/>
          <a:p>
            <a:pPr marL="342900" indent="-342900" algn="just">
              <a:buFont typeface="Wingdings" pitchFamily="2" charset="2"/>
              <a:buChar char="Ø"/>
            </a:pPr>
            <a:r>
              <a:rPr lang="en-IN" sz="3600" b="1" dirty="0" smtClean="0"/>
              <a:t>Emerged in Europe during 17</a:t>
            </a:r>
            <a:r>
              <a:rPr lang="en-IN" sz="3600" b="1" baseline="30000" dirty="0" smtClean="0"/>
              <a:t>th</a:t>
            </a:r>
            <a:r>
              <a:rPr lang="en-IN" sz="3600" b="1" dirty="0" smtClean="0"/>
              <a:t> century as one of the dominant theories for explaining the nature of the state.</a:t>
            </a:r>
          </a:p>
          <a:p>
            <a:pPr marL="342900" indent="-342900" algn="just">
              <a:buFont typeface="Wingdings" pitchFamily="2" charset="2"/>
              <a:buChar char="Ø"/>
            </a:pPr>
            <a:r>
              <a:rPr lang="en-IN" sz="3600" b="1" dirty="0" smtClean="0"/>
              <a:t>It was emerged as a result of Industrial Revolution in England.</a:t>
            </a:r>
          </a:p>
          <a:p>
            <a:pPr marL="342900" indent="-342900" algn="just">
              <a:buFont typeface="Wingdings" pitchFamily="2" charset="2"/>
              <a:buChar char="Ø"/>
            </a:pPr>
            <a:r>
              <a:rPr lang="en-IN" sz="3600" b="1" dirty="0" smtClean="0"/>
              <a:t>Latin word “</a:t>
            </a:r>
            <a:r>
              <a:rPr lang="en-IN" sz="3600" b="1" dirty="0" err="1"/>
              <a:t>L</a:t>
            </a:r>
            <a:r>
              <a:rPr lang="en-IN" sz="3600" b="1" dirty="0" err="1" smtClean="0"/>
              <a:t>iberalis</a:t>
            </a:r>
            <a:r>
              <a:rPr lang="en-IN" sz="3600" b="1" dirty="0" smtClean="0"/>
              <a:t>” or “</a:t>
            </a:r>
            <a:r>
              <a:rPr lang="en-IN" sz="3600" b="1" dirty="0" err="1" smtClean="0"/>
              <a:t>Libralis</a:t>
            </a:r>
            <a:r>
              <a:rPr lang="en-IN" sz="3600" b="1" dirty="0" smtClean="0"/>
              <a:t>” or “Liber” which means Free man.</a:t>
            </a:r>
          </a:p>
        </p:txBody>
      </p:sp>
      <p:sp>
        <p:nvSpPr>
          <p:cNvPr id="3" name="Title 2"/>
          <p:cNvSpPr>
            <a:spLocks noGrp="1"/>
          </p:cNvSpPr>
          <p:nvPr>
            <p:ph type="title"/>
          </p:nvPr>
        </p:nvSpPr>
        <p:spPr>
          <a:xfrm>
            <a:off x="2590800" y="914400"/>
            <a:ext cx="4114800" cy="701040"/>
          </a:xfrm>
        </p:spPr>
        <p:txBody>
          <a:bodyPr>
            <a:noAutofit/>
          </a:bodyPr>
          <a:lstStyle/>
          <a:p>
            <a:r>
              <a:rPr lang="en-IN" sz="4800" dirty="0" smtClean="0"/>
              <a:t>LIBERALISM</a:t>
            </a:r>
            <a:endParaRPr lang="en-IN" sz="4800" dirty="0"/>
          </a:p>
        </p:txBody>
      </p:sp>
    </p:spTree>
    <p:extLst>
      <p:ext uri="{BB962C8B-B14F-4D97-AF65-F5344CB8AC3E}">
        <p14:creationId xmlns:p14="http://schemas.microsoft.com/office/powerpoint/2010/main" val="2067291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342900" indent="-342900" algn="just">
              <a:buFont typeface="Wingdings" pitchFamily="2" charset="2"/>
              <a:buChar char="Ø"/>
            </a:pPr>
            <a:r>
              <a:rPr lang="en-IN" sz="4300" b="1" dirty="0"/>
              <a:t>Liberalism means the fullest development of the individuals.</a:t>
            </a:r>
          </a:p>
          <a:p>
            <a:pPr marL="342900" indent="-342900" algn="just">
              <a:buFont typeface="Wingdings" pitchFamily="2" charset="2"/>
              <a:buChar char="Ø"/>
            </a:pPr>
            <a:r>
              <a:rPr lang="en-IN" sz="4300" b="1" dirty="0"/>
              <a:t>It is a cluster of meanings, for example: It is an intellectual movement whose purpose is to curb the power and authority of state and to ensure freedom of individuals</a:t>
            </a:r>
            <a:r>
              <a:rPr lang="en-IN" dirty="0"/>
              <a:t>.</a:t>
            </a:r>
          </a:p>
          <a:p>
            <a:endParaRPr lang="en-IN" dirty="0"/>
          </a:p>
        </p:txBody>
      </p:sp>
      <p:sp>
        <p:nvSpPr>
          <p:cNvPr id="3" name="Title 2"/>
          <p:cNvSpPr>
            <a:spLocks noGrp="1"/>
          </p:cNvSpPr>
          <p:nvPr>
            <p:ph type="title"/>
          </p:nvPr>
        </p:nvSpPr>
        <p:spPr/>
        <p:txBody>
          <a:bodyPr>
            <a:noAutofit/>
          </a:bodyPr>
          <a:lstStyle/>
          <a:p>
            <a:r>
              <a:rPr lang="en-IN" sz="4800" dirty="0" smtClean="0"/>
              <a:t>LIBERALISM</a:t>
            </a:r>
            <a:endParaRPr lang="en-IN" sz="4800" dirty="0"/>
          </a:p>
        </p:txBody>
      </p:sp>
    </p:spTree>
    <p:extLst>
      <p:ext uri="{BB962C8B-B14F-4D97-AF65-F5344CB8AC3E}">
        <p14:creationId xmlns:p14="http://schemas.microsoft.com/office/powerpoint/2010/main" val="437262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00200"/>
            <a:ext cx="8229600" cy="4495800"/>
          </a:xfrm>
        </p:spPr>
        <p:txBody>
          <a:bodyPr>
            <a:normAutofit/>
          </a:bodyPr>
          <a:lstStyle/>
          <a:p>
            <a:pPr marL="342900" indent="-342900" algn="just">
              <a:buFont typeface="Wingdings" pitchFamily="2" charset="2"/>
              <a:buChar char="Ø"/>
            </a:pPr>
            <a:r>
              <a:rPr lang="en-IN" sz="4000" dirty="0" smtClean="0"/>
              <a:t>Emerged in the 19</a:t>
            </a:r>
            <a:r>
              <a:rPr lang="en-IN" sz="4000" baseline="30000" dirty="0" smtClean="0"/>
              <a:t>th</a:t>
            </a:r>
            <a:r>
              <a:rPr lang="en-IN" sz="4000" dirty="0" smtClean="0"/>
              <a:t> century</a:t>
            </a:r>
          </a:p>
          <a:p>
            <a:pPr marL="342900" indent="-342900" algn="just">
              <a:buFont typeface="Wingdings" pitchFamily="2" charset="2"/>
              <a:buChar char="Ø"/>
            </a:pPr>
            <a:r>
              <a:rPr lang="en-IN" sz="4000" dirty="0" smtClean="0"/>
              <a:t>Proponents – Adam Smith, David Ricardo, Herbert Spencer, </a:t>
            </a:r>
            <a:r>
              <a:rPr lang="en-IN" sz="4000" dirty="0" err="1" smtClean="0"/>
              <a:t>J.S.Mill</a:t>
            </a:r>
            <a:r>
              <a:rPr lang="en-IN" sz="4000" dirty="0" smtClean="0"/>
              <a:t>, Lock and so on.</a:t>
            </a:r>
          </a:p>
          <a:p>
            <a:pPr marL="342900" indent="-342900" algn="just">
              <a:buFont typeface="Wingdings" pitchFamily="2" charset="2"/>
              <a:buChar char="Ø"/>
            </a:pPr>
            <a:r>
              <a:rPr lang="en-IN" sz="4000" dirty="0" smtClean="0"/>
              <a:t>Free market and civil liberties.</a:t>
            </a:r>
          </a:p>
          <a:p>
            <a:pPr marL="342900" indent="-342900" algn="just">
              <a:buFont typeface="Wingdings" pitchFamily="2" charset="2"/>
              <a:buChar char="Ø"/>
            </a:pPr>
            <a:r>
              <a:rPr lang="en-IN" sz="4000" dirty="0" smtClean="0"/>
              <a:t>Free from government intervention.</a:t>
            </a:r>
          </a:p>
        </p:txBody>
      </p:sp>
      <p:sp>
        <p:nvSpPr>
          <p:cNvPr id="3" name="Title 2"/>
          <p:cNvSpPr>
            <a:spLocks noGrp="1"/>
          </p:cNvSpPr>
          <p:nvPr>
            <p:ph type="title"/>
          </p:nvPr>
        </p:nvSpPr>
        <p:spPr>
          <a:xfrm>
            <a:off x="2209800" y="381000"/>
            <a:ext cx="4876800" cy="838200"/>
          </a:xfrm>
        </p:spPr>
        <p:txBody>
          <a:bodyPr>
            <a:normAutofit/>
          </a:bodyPr>
          <a:lstStyle/>
          <a:p>
            <a:r>
              <a:rPr lang="en-IN" sz="3200" b="0" dirty="0" smtClean="0">
                <a:effectLst>
                  <a:outerShdw blurRad="38100" dist="38100" dir="2700000" algn="tl">
                    <a:srgbClr val="000000">
                      <a:alpha val="43137"/>
                    </a:srgbClr>
                  </a:outerShdw>
                </a:effectLst>
              </a:rPr>
              <a:t>CLASSICAL LIBERALISM</a:t>
            </a:r>
            <a:endParaRPr lang="en-IN" sz="32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9941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0" dirty="0">
                <a:effectLst>
                  <a:outerShdw blurRad="38100" dist="38100" dir="2700000" algn="tl">
                    <a:srgbClr val="000000">
                      <a:alpha val="43137"/>
                    </a:srgbClr>
                  </a:outerShdw>
                </a:effectLst>
              </a:rPr>
              <a:t>CLASSICAL LIBERALISM</a:t>
            </a:r>
            <a:endParaRPr lang="en-IN" dirty="0"/>
          </a:p>
        </p:txBody>
      </p:sp>
      <p:sp>
        <p:nvSpPr>
          <p:cNvPr id="2" name="Content Placeholder 1"/>
          <p:cNvSpPr>
            <a:spLocks noGrp="1"/>
          </p:cNvSpPr>
          <p:nvPr>
            <p:ph idx="1"/>
          </p:nvPr>
        </p:nvSpPr>
        <p:spPr>
          <a:xfrm>
            <a:off x="838200" y="2057400"/>
            <a:ext cx="7467600" cy="3581400"/>
          </a:xfrm>
        </p:spPr>
        <p:txBody>
          <a:bodyPr>
            <a:noAutofit/>
          </a:bodyPr>
          <a:lstStyle/>
          <a:p>
            <a:pPr marL="342900" indent="-342900" algn="just">
              <a:buFont typeface="Wingdings" pitchFamily="2" charset="2"/>
              <a:buChar char="Ø"/>
            </a:pPr>
            <a:r>
              <a:rPr lang="en-IN" sz="3200" dirty="0">
                <a:effectLst>
                  <a:outerShdw blurRad="38100" dist="38100" dir="2700000" algn="tl">
                    <a:srgbClr val="000000">
                      <a:alpha val="43137"/>
                    </a:srgbClr>
                  </a:outerShdw>
                </a:effectLst>
              </a:rPr>
              <a:t>Lock – Life, Liberty, Property.</a:t>
            </a:r>
          </a:p>
          <a:p>
            <a:pPr marL="342900" indent="-342900" algn="just">
              <a:lnSpc>
                <a:spcPct val="100000"/>
              </a:lnSpc>
              <a:buFont typeface="Wingdings" pitchFamily="2" charset="2"/>
              <a:buChar char="Ø"/>
            </a:pPr>
            <a:r>
              <a:rPr lang="en-IN" sz="3200" dirty="0">
                <a:effectLst>
                  <a:outerShdw blurRad="38100" dist="38100" dir="2700000" algn="tl">
                    <a:srgbClr val="000000">
                      <a:alpha val="43137"/>
                    </a:srgbClr>
                  </a:outerShdw>
                </a:effectLst>
              </a:rPr>
              <a:t>State is a machine </a:t>
            </a:r>
            <a:r>
              <a:rPr lang="en-IN" sz="3200" dirty="0" smtClean="0">
                <a:effectLst>
                  <a:outerShdw blurRad="38100" dist="38100" dir="2700000" algn="tl">
                    <a:srgbClr val="000000">
                      <a:alpha val="43137"/>
                    </a:srgbClr>
                  </a:outerShdw>
                </a:effectLst>
              </a:rPr>
              <a:t>and created through a contract with the consent of all for preserving &amp; protecting the natural rights of the individuals (life, liberty, property).</a:t>
            </a:r>
            <a:endParaRPr lang="en-IN" sz="3200" dirty="0">
              <a:effectLst>
                <a:outerShdw blurRad="38100" dist="38100" dir="2700000" algn="tl">
                  <a:srgbClr val="000000">
                    <a:alpha val="43137"/>
                  </a:srgbClr>
                </a:outerShdw>
              </a:effectLst>
            </a:endParaRPr>
          </a:p>
          <a:p>
            <a:pPr marL="342900" indent="-342900" algn="just">
              <a:buFont typeface="Wingdings" pitchFamily="2" charset="2"/>
              <a:buChar char="Ø"/>
            </a:pPr>
            <a:r>
              <a:rPr lang="en-IN" sz="3200" dirty="0">
                <a:effectLst>
                  <a:outerShdw blurRad="38100" dist="38100" dir="2700000" algn="tl">
                    <a:srgbClr val="000000">
                      <a:alpha val="43137"/>
                    </a:srgbClr>
                  </a:outerShdw>
                </a:effectLst>
              </a:rPr>
              <a:t>Rational social being (human).</a:t>
            </a:r>
          </a:p>
          <a:p>
            <a:endParaRPr lang="en-IN"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3975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effectLst>
                  <a:outerShdw blurRad="38100" dist="38100" dir="2700000" algn="tl">
                    <a:srgbClr val="000000">
                      <a:alpha val="43137"/>
                    </a:srgbClr>
                  </a:outerShdw>
                </a:effectLst>
              </a:rPr>
              <a:t>CLASSICAL LIBERALISM</a:t>
            </a:r>
            <a:endParaRPr lang="en-IN" dirty="0"/>
          </a:p>
        </p:txBody>
      </p:sp>
      <p:sp>
        <p:nvSpPr>
          <p:cNvPr id="3" name="Content Placeholder 2"/>
          <p:cNvSpPr>
            <a:spLocks noGrp="1"/>
          </p:cNvSpPr>
          <p:nvPr>
            <p:ph idx="1"/>
          </p:nvPr>
        </p:nvSpPr>
        <p:spPr>
          <a:xfrm>
            <a:off x="838200" y="2133600"/>
            <a:ext cx="7467600" cy="3581400"/>
          </a:xfrm>
        </p:spPr>
        <p:txBody>
          <a:bodyPr>
            <a:noAutofit/>
          </a:bodyPr>
          <a:lstStyle/>
          <a:p>
            <a:pPr marL="342900" indent="-342900" algn="just">
              <a:lnSpc>
                <a:spcPct val="100000"/>
              </a:lnSpc>
              <a:buFont typeface="Wingdings" pitchFamily="2" charset="2"/>
              <a:buChar char="Ø"/>
            </a:pPr>
            <a:r>
              <a:rPr lang="en-IN" sz="3200" b="1" i="1" dirty="0">
                <a:effectLst>
                  <a:outerShdw blurRad="38100" dist="38100" dir="2700000" algn="tl">
                    <a:srgbClr val="000000">
                      <a:alpha val="43137"/>
                    </a:srgbClr>
                  </a:outerShdw>
                </a:effectLst>
              </a:rPr>
              <a:t>“</a:t>
            </a:r>
            <a:r>
              <a:rPr lang="en-IN" sz="3200" b="1" i="1" dirty="0" err="1">
                <a:effectLst>
                  <a:outerShdw blurRad="38100" dist="38100" dir="2700000" algn="tl">
                    <a:srgbClr val="000000">
                      <a:alpha val="43137"/>
                    </a:srgbClr>
                  </a:outerShdw>
                </a:effectLst>
              </a:rPr>
              <a:t>Leissez</a:t>
            </a:r>
            <a:r>
              <a:rPr lang="en-IN" sz="3200" b="1" i="1" dirty="0">
                <a:effectLst>
                  <a:outerShdw blurRad="38100" dist="38100" dir="2700000" algn="tl">
                    <a:srgbClr val="000000">
                      <a:alpha val="43137"/>
                    </a:srgbClr>
                  </a:outerShdw>
                </a:effectLst>
              </a:rPr>
              <a:t> Faire</a:t>
            </a:r>
            <a:r>
              <a:rPr lang="en-IN" sz="3200" b="1" i="1" dirty="0" smtClean="0">
                <a:effectLst>
                  <a:outerShdw blurRad="38100" dist="38100" dir="2700000" algn="tl">
                    <a:srgbClr val="000000">
                      <a:alpha val="43137"/>
                    </a:srgbClr>
                  </a:outerShdw>
                </a:effectLst>
              </a:rPr>
              <a:t>”- </a:t>
            </a:r>
            <a:r>
              <a:rPr lang="en-IN" sz="3200" dirty="0" smtClean="0">
                <a:effectLst>
                  <a:outerShdw blurRad="38100" dist="38100" dir="2700000" algn="tl">
                    <a:srgbClr val="000000">
                      <a:alpha val="43137"/>
                    </a:srgbClr>
                  </a:outerShdw>
                </a:effectLst>
              </a:rPr>
              <a:t>a </a:t>
            </a:r>
            <a:r>
              <a:rPr lang="en-IN" sz="3200" dirty="0" err="1" smtClean="0">
                <a:effectLst>
                  <a:outerShdw blurRad="38100" dist="38100" dir="2700000" algn="tl">
                    <a:srgbClr val="000000">
                      <a:alpha val="43137"/>
                    </a:srgbClr>
                  </a:outerShdw>
                </a:effectLst>
              </a:rPr>
              <a:t>french</a:t>
            </a:r>
            <a:r>
              <a:rPr lang="en-IN" sz="3200" dirty="0">
                <a:effectLst>
                  <a:outerShdw blurRad="38100" dist="38100" dir="2700000" algn="tl">
                    <a:srgbClr val="000000">
                      <a:alpha val="43137"/>
                    </a:srgbClr>
                  </a:outerShdw>
                </a:effectLst>
              </a:rPr>
              <a:t> </a:t>
            </a:r>
            <a:r>
              <a:rPr lang="en-IN" sz="3200" dirty="0" smtClean="0">
                <a:effectLst>
                  <a:outerShdw blurRad="38100" dist="38100" dir="2700000" algn="tl">
                    <a:srgbClr val="000000">
                      <a:alpha val="43137"/>
                    </a:srgbClr>
                  </a:outerShdw>
                </a:effectLst>
              </a:rPr>
              <a:t>term means “leave alone” which signifies non-intervention by the state in the economic activities of individuals.</a:t>
            </a:r>
            <a:endParaRPr lang="en-IN" sz="3200" i="1" dirty="0">
              <a:effectLst>
                <a:outerShdw blurRad="38100" dist="38100" dir="2700000" algn="tl">
                  <a:srgbClr val="000000">
                    <a:alpha val="43137"/>
                  </a:srgbClr>
                </a:outerShdw>
              </a:effectLst>
            </a:endParaRPr>
          </a:p>
          <a:p>
            <a:pPr marL="342900" indent="-342900" algn="just">
              <a:lnSpc>
                <a:spcPct val="100000"/>
              </a:lnSpc>
              <a:buFont typeface="Wingdings" pitchFamily="2" charset="2"/>
              <a:buChar char="Ø"/>
            </a:pPr>
            <a:r>
              <a:rPr lang="en-IN" sz="3200" b="1" i="1" dirty="0">
                <a:effectLst>
                  <a:outerShdw blurRad="38100" dist="38100" dir="2700000" algn="tl">
                    <a:srgbClr val="000000">
                      <a:alpha val="43137"/>
                    </a:srgbClr>
                  </a:outerShdw>
                </a:effectLst>
              </a:rPr>
              <a:t>Necessary evil, individual an end.</a:t>
            </a:r>
          </a:p>
          <a:p>
            <a:pPr marL="342900" indent="-342900" algn="just">
              <a:lnSpc>
                <a:spcPct val="100000"/>
              </a:lnSpc>
              <a:buFont typeface="Wingdings" pitchFamily="2" charset="2"/>
              <a:buChar char="Ø"/>
            </a:pPr>
            <a:r>
              <a:rPr lang="en-IN" sz="3200" b="1" i="1" dirty="0">
                <a:effectLst>
                  <a:outerShdw blurRad="38100" dist="38100" dir="2700000" algn="tl">
                    <a:srgbClr val="000000">
                      <a:alpha val="43137"/>
                    </a:srgbClr>
                  </a:outerShdw>
                </a:effectLst>
              </a:rPr>
              <a:t>State assigned negative function so it is said </a:t>
            </a:r>
            <a:r>
              <a:rPr lang="en-IN" sz="3200" b="1" i="1" u="sng" dirty="0">
                <a:effectLst>
                  <a:outerShdw blurRad="38100" dist="38100" dir="2700000" algn="tl">
                    <a:srgbClr val="000000">
                      <a:alpha val="43137"/>
                    </a:srgbClr>
                  </a:outerShdw>
                </a:effectLst>
              </a:rPr>
              <a:t>Negative Liberalism</a:t>
            </a:r>
            <a:r>
              <a:rPr lang="en-IN" sz="3200" b="1" i="1" dirty="0">
                <a:effectLst>
                  <a:outerShdw blurRad="38100" dist="38100" dir="2700000" algn="tl">
                    <a:srgbClr val="000000">
                      <a:alpha val="43137"/>
                    </a:srgbClr>
                  </a:outerShdw>
                </a:effectLst>
              </a:rPr>
              <a:t>.</a:t>
            </a:r>
          </a:p>
          <a:p>
            <a:pPr indent="0">
              <a:buNone/>
            </a:pPr>
            <a:endParaRPr lang="en-IN" sz="32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3996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662752"/>
            <a:ext cx="5257800" cy="3477875"/>
          </a:xfrm>
          <a:prstGeom prst="rect">
            <a:avLst/>
          </a:prstGeom>
          <a:scene3d>
            <a:camera prst="perspectiveContrastingRightFacing"/>
            <a:lightRig rig="threePt" dir="t"/>
          </a:scene3d>
        </p:spPr>
        <p:txBody>
          <a:bodyPr wrap="square">
            <a:spAutoFit/>
          </a:bodyPr>
          <a:lstStyle/>
          <a:p>
            <a:pPr marL="342900" indent="-342900" algn="just">
              <a:buFont typeface="Wingdings" pitchFamily="2" charset="2"/>
              <a:buChar char="Ø"/>
            </a:pPr>
            <a:r>
              <a:rPr lang="en-IN" sz="4400" i="1" dirty="0">
                <a:effectLst>
                  <a:outerShdw blurRad="38100" dist="38100" dir="2700000" algn="tl">
                    <a:srgbClr val="000000">
                      <a:alpha val="43137"/>
                    </a:srgbClr>
                  </a:outerShdw>
                </a:effectLst>
              </a:rPr>
              <a:t>Liberal state is, thus, the combination of capitalistic economy based on market competition and political democracy.</a:t>
            </a:r>
          </a:p>
        </p:txBody>
      </p:sp>
    </p:spTree>
    <p:extLst>
      <p:ext uri="{BB962C8B-B14F-4D97-AF65-F5344CB8AC3E}">
        <p14:creationId xmlns:p14="http://schemas.microsoft.com/office/powerpoint/2010/main" val="2027064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lgn="ctr">
              <a:buNone/>
            </a:pPr>
            <a:r>
              <a:rPr lang="en-IN" b="1" dirty="0" smtClean="0"/>
              <a:t>Unit-II : Feminism</a:t>
            </a:r>
          </a:p>
          <a:p>
            <a:pPr>
              <a:buFont typeface="Wingdings" pitchFamily="2" charset="2"/>
              <a:buChar char="Ø"/>
            </a:pPr>
            <a:r>
              <a:rPr lang="en-IN" sz="4800" dirty="0" smtClean="0"/>
              <a:t>Concept of Gender and Patriarchy</a:t>
            </a:r>
          </a:p>
          <a:p>
            <a:pPr>
              <a:buFont typeface="Wingdings" pitchFamily="2" charset="2"/>
              <a:buChar char="Ø"/>
            </a:pPr>
            <a:r>
              <a:rPr lang="en-IN" sz="4800" dirty="0" smtClean="0"/>
              <a:t>Meaning of Feminism</a:t>
            </a:r>
          </a:p>
          <a:p>
            <a:pPr>
              <a:buFont typeface="Wingdings" pitchFamily="2" charset="2"/>
              <a:buChar char="Ø"/>
            </a:pPr>
            <a:r>
              <a:rPr lang="en-IN" sz="4800" dirty="0" smtClean="0"/>
              <a:t>Different Forms of Feminism:    Liberal &amp; Marxist</a:t>
            </a:r>
            <a:endParaRPr lang="en-IN" sz="4800" dirty="0"/>
          </a:p>
        </p:txBody>
      </p:sp>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IN" dirty="0"/>
              <a:t>CONTEMPORARY POLITICAL IDEOLOGIES</a:t>
            </a:r>
          </a:p>
        </p:txBody>
      </p:sp>
    </p:spTree>
    <p:extLst>
      <p:ext uri="{BB962C8B-B14F-4D97-AF65-F5344CB8AC3E}">
        <p14:creationId xmlns:p14="http://schemas.microsoft.com/office/powerpoint/2010/main" val="4082239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marL="342900" indent="-342900" algn="just">
              <a:buFont typeface="Wingdings" pitchFamily="2" charset="2"/>
              <a:buChar char="Ø"/>
            </a:pPr>
            <a:r>
              <a:rPr lang="en-IN" sz="4400" b="1" dirty="0" smtClean="0"/>
              <a:t>Emerged due to the </a:t>
            </a:r>
            <a:r>
              <a:rPr lang="en-IN" sz="4400" b="1" i="1" dirty="0" smtClean="0">
                <a:solidFill>
                  <a:srgbClr val="FF0000"/>
                </a:solidFill>
              </a:rPr>
              <a:t>Great Economic Depression</a:t>
            </a:r>
            <a:r>
              <a:rPr lang="en-IN" sz="4400" b="1" dirty="0" smtClean="0"/>
              <a:t> in 1929-1930.</a:t>
            </a:r>
          </a:p>
          <a:p>
            <a:pPr marL="342900" indent="-342900" algn="just">
              <a:buFont typeface="Wingdings" pitchFamily="2" charset="2"/>
              <a:buChar char="Ø"/>
            </a:pPr>
            <a:r>
              <a:rPr lang="en-IN" sz="4400" b="1" dirty="0" smtClean="0"/>
              <a:t>State came forward for </a:t>
            </a:r>
            <a:r>
              <a:rPr lang="en-IN" sz="4400" b="1" i="1" dirty="0" smtClean="0">
                <a:solidFill>
                  <a:srgbClr val="FF0000"/>
                </a:solidFill>
              </a:rPr>
              <a:t>needy people</a:t>
            </a:r>
            <a:r>
              <a:rPr lang="en-IN" sz="4400" b="1" dirty="0" smtClean="0"/>
              <a:t> who are hungry, sick and homeless.</a:t>
            </a:r>
          </a:p>
        </p:txBody>
      </p:sp>
      <p:sp>
        <p:nvSpPr>
          <p:cNvPr id="3" name="Title 2"/>
          <p:cNvSpPr>
            <a:spLocks noGrp="1"/>
          </p:cNvSpPr>
          <p:nvPr>
            <p:ph type="title"/>
          </p:nvPr>
        </p:nvSpPr>
        <p:spPr>
          <a:xfrm>
            <a:off x="1905000" y="685800"/>
            <a:ext cx="5334000" cy="838200"/>
          </a:xfrm>
        </p:spPr>
        <p:txBody>
          <a:bodyPr>
            <a:normAutofit/>
          </a:bodyPr>
          <a:lstStyle/>
          <a:p>
            <a:r>
              <a:rPr lang="en-IN" sz="3600" i="1" dirty="0" smtClean="0">
                <a:effectLst>
                  <a:outerShdw blurRad="38100" dist="38100" dir="2700000" algn="tl">
                    <a:srgbClr val="000000">
                      <a:alpha val="43137"/>
                    </a:srgbClr>
                  </a:outerShdw>
                </a:effectLst>
              </a:rPr>
              <a:t>MODERN LIBERALISM</a:t>
            </a:r>
            <a:endParaRPr lang="en-IN"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288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marL="342900" indent="-342900" algn="just">
              <a:buFont typeface="Wingdings" pitchFamily="2" charset="2"/>
              <a:buChar char="Ø"/>
            </a:pPr>
            <a:r>
              <a:rPr lang="en-IN" sz="4800" b="1" dirty="0"/>
              <a:t>State took action for </a:t>
            </a:r>
            <a:r>
              <a:rPr lang="en-IN" sz="4800" b="1" i="1" dirty="0">
                <a:solidFill>
                  <a:srgbClr val="FF0000"/>
                </a:solidFill>
              </a:rPr>
              <a:t>regulating economy</a:t>
            </a:r>
            <a:r>
              <a:rPr lang="en-IN" sz="4800" b="1" dirty="0"/>
              <a:t> in the interest of the poor and deprived section.</a:t>
            </a:r>
          </a:p>
          <a:p>
            <a:pPr marL="342900" indent="-342900" algn="just">
              <a:buFont typeface="Wingdings" pitchFamily="2" charset="2"/>
              <a:buChar char="Ø"/>
            </a:pPr>
            <a:r>
              <a:rPr lang="en-IN" sz="4800" b="1" dirty="0"/>
              <a:t>It discarded negative liberalism and adopt </a:t>
            </a:r>
            <a:r>
              <a:rPr lang="en-IN" sz="4800" b="1" dirty="0">
                <a:solidFill>
                  <a:srgbClr val="FF0000"/>
                </a:solidFill>
              </a:rPr>
              <a:t>Positive Liberalism</a:t>
            </a:r>
            <a:r>
              <a:rPr lang="en-IN" sz="4800" b="1" dirty="0"/>
              <a:t>.</a:t>
            </a:r>
          </a:p>
          <a:p>
            <a:endParaRPr lang="en-IN" sz="4800" i="1" dirty="0"/>
          </a:p>
        </p:txBody>
      </p:sp>
      <p:sp>
        <p:nvSpPr>
          <p:cNvPr id="3" name="Title 2"/>
          <p:cNvSpPr>
            <a:spLocks noGrp="1"/>
          </p:cNvSpPr>
          <p:nvPr>
            <p:ph type="title"/>
          </p:nvPr>
        </p:nvSpPr>
        <p:spPr/>
        <p:txBody>
          <a:bodyPr>
            <a:normAutofit/>
          </a:bodyPr>
          <a:lstStyle/>
          <a:p>
            <a:r>
              <a:rPr lang="en-IN" sz="2400" i="1" dirty="0">
                <a:effectLst>
                  <a:outerShdw blurRad="38100" dist="38100" dir="2700000" algn="tl">
                    <a:srgbClr val="000000">
                      <a:alpha val="43137"/>
                    </a:srgbClr>
                  </a:outerShdw>
                </a:effectLst>
              </a:rPr>
              <a:t>MODERN LIBERALISM</a:t>
            </a:r>
            <a:endParaRPr lang="en-IN" sz="2400" dirty="0"/>
          </a:p>
        </p:txBody>
      </p:sp>
    </p:spTree>
    <p:extLst>
      <p:ext uri="{BB962C8B-B14F-4D97-AF65-F5344CB8AC3E}">
        <p14:creationId xmlns:p14="http://schemas.microsoft.com/office/powerpoint/2010/main" val="1723697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2400" i="1" dirty="0">
                <a:effectLst>
                  <a:outerShdw blurRad="38100" dist="38100" dir="2700000" algn="tl">
                    <a:srgbClr val="000000">
                      <a:alpha val="43137"/>
                    </a:srgbClr>
                  </a:outerShdw>
                </a:effectLst>
              </a:rPr>
              <a:t>MODERN LIBERALISM</a:t>
            </a:r>
            <a:endParaRPr lang="en-IN" sz="24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1070168680"/>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272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229600" cy="4724400"/>
          </a:xfrm>
        </p:spPr>
        <p:txBody>
          <a:bodyPr>
            <a:noAutofit/>
          </a:bodyPr>
          <a:lstStyle/>
          <a:p>
            <a:pPr marL="342900" indent="-342900" algn="just">
              <a:buFont typeface="Wingdings" pitchFamily="2" charset="2"/>
              <a:buChar char="Ø"/>
            </a:pPr>
            <a:r>
              <a:rPr lang="en-IN" sz="3200" b="1" dirty="0"/>
              <a:t>Exponents – J. M. Keynes, J. S. Mill, T. H. Green, L. T. </a:t>
            </a:r>
            <a:r>
              <a:rPr lang="en-IN" sz="3200" b="1" dirty="0" err="1"/>
              <a:t>Hobehouse</a:t>
            </a:r>
            <a:r>
              <a:rPr lang="en-IN" sz="3200" b="1" dirty="0"/>
              <a:t>.</a:t>
            </a:r>
          </a:p>
          <a:p>
            <a:pPr marL="342900" indent="-342900" algn="just">
              <a:buFont typeface="Wingdings" pitchFamily="2" charset="2"/>
              <a:buChar char="Ø"/>
            </a:pPr>
            <a:r>
              <a:rPr lang="en-IN" sz="3200" b="1" dirty="0"/>
              <a:t>Abandoned the policy of </a:t>
            </a:r>
            <a:r>
              <a:rPr lang="en-IN" sz="3200" b="1" dirty="0" err="1"/>
              <a:t>Leissez</a:t>
            </a:r>
            <a:r>
              <a:rPr lang="en-IN" sz="3200" b="1" dirty="0"/>
              <a:t>-faire and adopted the policy of managed capitalism.</a:t>
            </a:r>
          </a:p>
          <a:p>
            <a:pPr marL="342900" indent="-342900" algn="just">
              <a:buFont typeface="Wingdings" pitchFamily="2" charset="2"/>
              <a:buChar char="Ø"/>
            </a:pPr>
            <a:r>
              <a:rPr lang="en-IN" sz="3200" b="1" dirty="0"/>
              <a:t>According to them state is natural and positive </a:t>
            </a:r>
            <a:r>
              <a:rPr lang="en-IN" sz="3200" b="1" dirty="0" smtClean="0"/>
              <a:t>institution.</a:t>
            </a:r>
          </a:p>
          <a:p>
            <a:pPr marL="342900" indent="-342900" algn="just">
              <a:buFont typeface="Wingdings" pitchFamily="2" charset="2"/>
              <a:buChar char="Ø"/>
            </a:pPr>
            <a:r>
              <a:rPr lang="en-IN" sz="3200" b="1" dirty="0" smtClean="0"/>
              <a:t>Promotion </a:t>
            </a:r>
            <a:r>
              <a:rPr lang="en-IN" sz="3200" b="1" dirty="0"/>
              <a:t>of social welfare and to serve the  common good</a:t>
            </a:r>
            <a:r>
              <a:rPr lang="en-IN" sz="3200" b="1" dirty="0" smtClean="0"/>
              <a:t>.</a:t>
            </a:r>
            <a:endParaRPr lang="en-IN" sz="3200" b="1" dirty="0"/>
          </a:p>
        </p:txBody>
      </p:sp>
      <p:sp>
        <p:nvSpPr>
          <p:cNvPr id="3" name="Title 2"/>
          <p:cNvSpPr>
            <a:spLocks noGrp="1"/>
          </p:cNvSpPr>
          <p:nvPr>
            <p:ph type="title"/>
          </p:nvPr>
        </p:nvSpPr>
        <p:spPr/>
        <p:txBody>
          <a:bodyPr/>
          <a:lstStyle/>
          <a:p>
            <a:r>
              <a:rPr lang="en-IN" i="1" dirty="0">
                <a:effectLst>
                  <a:outerShdw blurRad="38100" dist="38100" dir="2700000" algn="tl">
                    <a:srgbClr val="000000">
                      <a:alpha val="43137"/>
                    </a:srgbClr>
                  </a:outerShdw>
                </a:effectLst>
              </a:rPr>
              <a:t>MODERN LIBERALISM</a:t>
            </a:r>
            <a:endParaRPr lang="en-IN" dirty="0"/>
          </a:p>
        </p:txBody>
      </p:sp>
    </p:spTree>
    <p:extLst>
      <p:ext uri="{BB962C8B-B14F-4D97-AF65-F5344CB8AC3E}">
        <p14:creationId xmlns:p14="http://schemas.microsoft.com/office/powerpoint/2010/main" val="356586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i="1" dirty="0">
                <a:effectLst>
                  <a:outerShdw blurRad="38100" dist="38100" dir="2700000" algn="tl">
                    <a:srgbClr val="000000">
                      <a:alpha val="43137"/>
                    </a:srgbClr>
                  </a:outerShdw>
                </a:effectLst>
              </a:rPr>
              <a:t>MODERN LIBERALISM</a:t>
            </a:r>
            <a:endParaRPr lang="en-IN"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68025726"/>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961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066800"/>
            <a:ext cx="8763000" cy="5486400"/>
          </a:xfrm>
        </p:spPr>
        <p:txBody>
          <a:bodyPr>
            <a:normAutofit fontScale="85000" lnSpcReduction="20000"/>
          </a:bodyPr>
          <a:lstStyle/>
          <a:p>
            <a:pPr marL="342900" indent="-342900">
              <a:buFont typeface="Wingdings" pitchFamily="2" charset="2"/>
              <a:buChar char="Ø"/>
            </a:pPr>
            <a:endParaRPr lang="en-IN" dirty="0" smtClean="0"/>
          </a:p>
          <a:p>
            <a:pPr marL="342900" indent="-342900" algn="just">
              <a:buFont typeface="Wingdings" pitchFamily="2" charset="2"/>
              <a:buChar char="Ø"/>
            </a:pPr>
            <a:r>
              <a:rPr lang="en-IN" sz="4000" dirty="0" smtClean="0"/>
              <a:t>But </a:t>
            </a:r>
            <a:r>
              <a:rPr lang="en-IN" sz="4000" dirty="0"/>
              <a:t>in 20</a:t>
            </a:r>
            <a:r>
              <a:rPr lang="en-IN" sz="4000" baseline="30000" dirty="0"/>
              <a:t>th</a:t>
            </a:r>
            <a:r>
              <a:rPr lang="en-IN" sz="4000" dirty="0"/>
              <a:t> century it believes the interventionist welfare state and </a:t>
            </a:r>
            <a:r>
              <a:rPr lang="en-IN" sz="4000" dirty="0" smtClean="0"/>
              <a:t>regulating </a:t>
            </a:r>
            <a:r>
              <a:rPr lang="en-IN" sz="4000" dirty="0"/>
              <a:t>economy to improve the social &amp; economic conditions of man</a:t>
            </a:r>
            <a:r>
              <a:rPr lang="en-IN" sz="4000" dirty="0" smtClean="0"/>
              <a:t>.</a:t>
            </a:r>
          </a:p>
          <a:p>
            <a:endParaRPr lang="en-IN" sz="4000" dirty="0"/>
          </a:p>
          <a:p>
            <a:pPr marL="342900" indent="-342900">
              <a:buFont typeface="Wingdings" pitchFamily="2" charset="2"/>
              <a:buChar char="Ø"/>
            </a:pPr>
            <a:r>
              <a:rPr lang="en-IN" sz="4000" dirty="0"/>
              <a:t>President Roosevelt took welfare activities</a:t>
            </a:r>
            <a:r>
              <a:rPr lang="en-IN" sz="4000" dirty="0" smtClean="0"/>
              <a:t>.</a:t>
            </a:r>
          </a:p>
          <a:p>
            <a:pPr marL="342900" indent="-342900">
              <a:buFont typeface="Wingdings" pitchFamily="2" charset="2"/>
              <a:buChar char="Ø"/>
            </a:pPr>
            <a:endParaRPr lang="en-IN" sz="4000" dirty="0"/>
          </a:p>
          <a:p>
            <a:pPr marL="342900" indent="-342900">
              <a:buFont typeface="Wingdings" pitchFamily="2" charset="2"/>
              <a:buChar char="Ø"/>
            </a:pPr>
            <a:r>
              <a:rPr lang="en-IN" sz="3800" dirty="0"/>
              <a:t>India's policy of MGNREGA, NRHM and so on</a:t>
            </a:r>
            <a:r>
              <a:rPr lang="en-IN" sz="3800" dirty="0" smtClean="0"/>
              <a:t>.</a:t>
            </a:r>
          </a:p>
          <a:p>
            <a:pPr marL="342900" indent="-342900">
              <a:buFont typeface="Wingdings" pitchFamily="2" charset="2"/>
              <a:buChar char="Ø"/>
            </a:pPr>
            <a:endParaRPr lang="en-IN" sz="4000" dirty="0"/>
          </a:p>
          <a:p>
            <a:pPr marL="342900" indent="-342900">
              <a:buFont typeface="Wingdings" pitchFamily="2" charset="2"/>
              <a:buChar char="Ø"/>
            </a:pPr>
            <a:r>
              <a:rPr lang="en-IN" sz="4000" dirty="0"/>
              <a:t>Not accepted “Man </a:t>
            </a:r>
            <a:r>
              <a:rPr lang="en-IN" sz="4000" dirty="0" err="1"/>
              <a:t>vs</a:t>
            </a:r>
            <a:r>
              <a:rPr lang="en-IN" sz="4000" dirty="0"/>
              <a:t> State</a:t>
            </a:r>
            <a:r>
              <a:rPr lang="en-IN" sz="4000" dirty="0" smtClean="0"/>
              <a:t>”.</a:t>
            </a:r>
            <a:r>
              <a:rPr lang="en-IN" sz="4000" dirty="0"/>
              <a:t> </a:t>
            </a:r>
            <a:endParaRPr lang="en-IN" sz="4000" dirty="0" smtClean="0"/>
          </a:p>
          <a:p>
            <a:pPr marL="342900" indent="-342900">
              <a:buFont typeface="Wingdings" pitchFamily="2" charset="2"/>
              <a:buChar char="Ø"/>
            </a:pPr>
            <a:endParaRPr lang="en-IN" sz="3200" dirty="0"/>
          </a:p>
          <a:p>
            <a:endParaRPr lang="en-IN" dirty="0"/>
          </a:p>
          <a:p>
            <a:pPr marL="342900" indent="-342900">
              <a:buFont typeface="Wingdings" pitchFamily="2" charset="2"/>
              <a:buChar char="Ø"/>
            </a:pPr>
            <a:endParaRPr lang="en-IN" dirty="0" smtClean="0"/>
          </a:p>
          <a:p>
            <a:pPr marL="342900" indent="-342900">
              <a:buFont typeface="Wingdings" pitchFamily="2" charset="2"/>
              <a:buChar char="Ø"/>
            </a:pPr>
            <a:endParaRPr lang="en-IN" dirty="0"/>
          </a:p>
          <a:p>
            <a:pPr marL="342900" indent="-342900">
              <a:buFont typeface="Wingdings" pitchFamily="2" charset="2"/>
              <a:buChar char="Ø"/>
            </a:pPr>
            <a:endParaRPr lang="en-IN" dirty="0"/>
          </a:p>
          <a:p>
            <a:endParaRPr lang="en-IN" dirty="0"/>
          </a:p>
        </p:txBody>
      </p:sp>
      <p:sp>
        <p:nvSpPr>
          <p:cNvPr id="3" name="Title 2"/>
          <p:cNvSpPr>
            <a:spLocks noGrp="1"/>
          </p:cNvSpPr>
          <p:nvPr>
            <p:ph type="title"/>
          </p:nvPr>
        </p:nvSpPr>
        <p:spPr>
          <a:xfrm flipV="1">
            <a:off x="37531" y="31845"/>
            <a:ext cx="76200" cy="76200"/>
          </a:xfrm>
        </p:spPr>
        <p:txBody>
          <a:bodyPr>
            <a:noAutofit/>
          </a:bodyPr>
          <a:lstStyle/>
          <a:p>
            <a:r>
              <a:rPr lang="en-IN" sz="100" dirty="0"/>
              <a:t>.</a:t>
            </a:r>
            <a:endParaRPr lang="en-IN" sz="100" dirty="0"/>
          </a:p>
        </p:txBody>
      </p:sp>
    </p:spTree>
    <p:extLst>
      <p:ext uri="{BB962C8B-B14F-4D97-AF65-F5344CB8AC3E}">
        <p14:creationId xmlns:p14="http://schemas.microsoft.com/office/powerpoint/2010/main" val="122034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676400"/>
            <a:ext cx="8534400" cy="4953000"/>
          </a:xfrm>
        </p:spPr>
        <p:txBody>
          <a:bodyPr>
            <a:noAutofit/>
          </a:bodyPr>
          <a:lstStyle/>
          <a:p>
            <a:pPr marL="342900" indent="-342900" algn="just">
              <a:buFont typeface="Wingdings" pitchFamily="2" charset="2"/>
              <a:buChar char="Ø"/>
            </a:pPr>
            <a:r>
              <a:rPr lang="en-IN" sz="3200" dirty="0" smtClean="0"/>
              <a:t>Emerged in 1970s because of emergence of economic crisis.</a:t>
            </a:r>
          </a:p>
          <a:p>
            <a:pPr marL="342900" indent="-342900" algn="just">
              <a:buFont typeface="Wingdings" pitchFamily="2" charset="2"/>
              <a:buChar char="Ø"/>
            </a:pPr>
            <a:r>
              <a:rPr lang="en-IN" sz="3200" dirty="0" smtClean="0"/>
              <a:t>It creates problems – High rate of inflation, Rising unemployment, Diminishing of corporate profits.</a:t>
            </a:r>
          </a:p>
          <a:p>
            <a:pPr marL="342900" indent="-342900" algn="just">
              <a:buFont typeface="Wingdings" pitchFamily="2" charset="2"/>
              <a:buChar char="Ø"/>
            </a:pPr>
            <a:r>
              <a:rPr lang="en-IN" sz="3200" dirty="0" smtClean="0"/>
              <a:t>These problems lead to the emergence of “Neo-Liberalism”.</a:t>
            </a:r>
          </a:p>
          <a:p>
            <a:pPr marL="342900" indent="-342900" algn="just">
              <a:buFont typeface="Wingdings" pitchFamily="2" charset="2"/>
              <a:buChar char="Ø"/>
            </a:pPr>
            <a:r>
              <a:rPr lang="en-IN" sz="3200" dirty="0" smtClean="0"/>
              <a:t>It challenged the concept of Welfare State</a:t>
            </a:r>
            <a:r>
              <a:rPr lang="en-IN" sz="3200" dirty="0" smtClean="0"/>
              <a:t>.</a:t>
            </a:r>
            <a:endParaRPr lang="en-IN" sz="3200" dirty="0" smtClean="0"/>
          </a:p>
        </p:txBody>
      </p:sp>
      <p:sp>
        <p:nvSpPr>
          <p:cNvPr id="3" name="Title 2"/>
          <p:cNvSpPr>
            <a:spLocks noGrp="1"/>
          </p:cNvSpPr>
          <p:nvPr>
            <p:ph type="title"/>
          </p:nvPr>
        </p:nvSpPr>
        <p:spPr>
          <a:xfrm>
            <a:off x="1752600" y="152400"/>
            <a:ext cx="6324600" cy="914400"/>
          </a:xfrm>
        </p:spPr>
        <p:txBody>
          <a:bodyPr>
            <a:normAutofit/>
          </a:bodyPr>
          <a:lstStyle/>
          <a:p>
            <a:r>
              <a:rPr lang="en-IN" sz="4400" dirty="0" smtClean="0"/>
              <a:t>NEO-LIBERALISM</a:t>
            </a:r>
            <a:endParaRPr lang="en-IN" sz="4400" dirty="0"/>
          </a:p>
        </p:txBody>
      </p:sp>
    </p:spTree>
    <p:extLst>
      <p:ext uri="{BB962C8B-B14F-4D97-AF65-F5344CB8AC3E}">
        <p14:creationId xmlns:p14="http://schemas.microsoft.com/office/powerpoint/2010/main" val="4289645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24000"/>
            <a:ext cx="8382000" cy="4953000"/>
          </a:xfrm>
        </p:spPr>
        <p:txBody>
          <a:bodyPr>
            <a:normAutofit lnSpcReduction="10000"/>
          </a:bodyPr>
          <a:lstStyle/>
          <a:p>
            <a:pPr marL="342900" indent="-342900" algn="just">
              <a:buFont typeface="Wingdings" pitchFamily="2" charset="2"/>
              <a:buChar char="Ø"/>
            </a:pPr>
            <a:r>
              <a:rPr lang="en-IN" sz="3200" dirty="0"/>
              <a:t>It revived the old doctrine of </a:t>
            </a:r>
            <a:r>
              <a:rPr lang="en-IN" sz="3200" dirty="0" err="1"/>
              <a:t>Leissez</a:t>
            </a:r>
            <a:r>
              <a:rPr lang="en-IN" sz="3200" dirty="0"/>
              <a:t> Faire of classical liberalism under the novel condition of Globalisation.</a:t>
            </a:r>
          </a:p>
          <a:p>
            <a:pPr marL="342900" indent="-342900" algn="just">
              <a:buFont typeface="Wingdings" pitchFamily="2" charset="2"/>
              <a:buChar char="Ø"/>
            </a:pPr>
            <a:r>
              <a:rPr lang="en-IN" sz="3200" dirty="0"/>
              <a:t>Main ideology of it is the </a:t>
            </a:r>
            <a:r>
              <a:rPr lang="en-IN" sz="3200" b="1" dirty="0"/>
              <a:t>MARKET</a:t>
            </a:r>
            <a:r>
              <a:rPr lang="en-IN" sz="3200" dirty="0"/>
              <a:t> &amp; </a:t>
            </a:r>
            <a:r>
              <a:rPr lang="en-IN" sz="3200" b="1" dirty="0"/>
              <a:t>INDIVIDUAL</a:t>
            </a:r>
            <a:r>
              <a:rPr lang="en-IN" sz="3200" dirty="0"/>
              <a:t>.</a:t>
            </a:r>
          </a:p>
          <a:p>
            <a:pPr marL="342900" indent="-342900" algn="just">
              <a:buFont typeface="Wingdings" pitchFamily="2" charset="2"/>
              <a:buChar char="Ø"/>
            </a:pPr>
            <a:r>
              <a:rPr lang="en-IN" sz="3200" dirty="0"/>
              <a:t>It believes – </a:t>
            </a:r>
            <a:r>
              <a:rPr lang="en-IN" sz="3200" b="1" dirty="0"/>
              <a:t>MINIMAL STATE </a:t>
            </a:r>
            <a:r>
              <a:rPr lang="en-IN" sz="3200" dirty="0"/>
              <a:t>– It will deliver </a:t>
            </a:r>
            <a:r>
              <a:rPr lang="en-IN" sz="3200" dirty="0" smtClean="0"/>
              <a:t> Efficiency</a:t>
            </a:r>
            <a:r>
              <a:rPr lang="en-IN" sz="3200" dirty="0"/>
              <a:t>, </a:t>
            </a:r>
            <a:r>
              <a:rPr lang="en-IN" sz="3200" dirty="0" smtClean="0"/>
              <a:t>Growth</a:t>
            </a:r>
            <a:r>
              <a:rPr lang="en-IN" sz="3200" dirty="0"/>
              <a:t>, Widespread, </a:t>
            </a:r>
            <a:r>
              <a:rPr lang="en-IN" sz="3200" dirty="0" smtClean="0"/>
              <a:t>and Prosperity</a:t>
            </a:r>
            <a:r>
              <a:rPr lang="en-IN" sz="3200" dirty="0"/>
              <a:t>.</a:t>
            </a:r>
          </a:p>
          <a:p>
            <a:pPr marL="342900" indent="-342900" algn="just">
              <a:buFont typeface="Wingdings" pitchFamily="2" charset="2"/>
              <a:buChar char="Ø"/>
            </a:pPr>
            <a:r>
              <a:rPr lang="en-IN" sz="3200" dirty="0"/>
              <a:t>Exponents – </a:t>
            </a:r>
            <a:r>
              <a:rPr lang="en-IN" sz="3200" dirty="0" err="1"/>
              <a:t>F.A.Hayek</a:t>
            </a:r>
            <a:r>
              <a:rPr lang="en-IN" sz="3200" dirty="0"/>
              <a:t>, Robert </a:t>
            </a:r>
            <a:r>
              <a:rPr lang="en-IN" sz="3200" dirty="0" err="1"/>
              <a:t>Nozick</a:t>
            </a:r>
            <a:r>
              <a:rPr lang="en-IN" sz="3200" dirty="0"/>
              <a:t>, Milton, Friedman.</a:t>
            </a:r>
          </a:p>
          <a:p>
            <a:endParaRPr lang="en-IN" sz="3200" dirty="0"/>
          </a:p>
        </p:txBody>
      </p:sp>
      <p:sp>
        <p:nvSpPr>
          <p:cNvPr id="3" name="Title 2"/>
          <p:cNvSpPr>
            <a:spLocks noGrp="1"/>
          </p:cNvSpPr>
          <p:nvPr>
            <p:ph type="title"/>
          </p:nvPr>
        </p:nvSpPr>
        <p:spPr>
          <a:xfrm>
            <a:off x="0" y="30707"/>
            <a:ext cx="76200" cy="45719"/>
          </a:xfrm>
        </p:spPr>
        <p:txBody>
          <a:bodyPr>
            <a:normAutofit fontScale="90000"/>
          </a:bodyPr>
          <a:lstStyle/>
          <a:p>
            <a:r>
              <a:rPr lang="en-IN" sz="100" dirty="0" smtClean="0"/>
              <a:t>.</a:t>
            </a:r>
            <a:endParaRPr lang="en-IN" sz="100" dirty="0"/>
          </a:p>
        </p:txBody>
      </p:sp>
    </p:spTree>
    <p:extLst>
      <p:ext uri="{BB962C8B-B14F-4D97-AF65-F5344CB8AC3E}">
        <p14:creationId xmlns:p14="http://schemas.microsoft.com/office/powerpoint/2010/main" val="40363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0" indent="0" algn="ctr">
              <a:buNone/>
            </a:pPr>
            <a:r>
              <a:rPr lang="en-IN" b="1" dirty="0" smtClean="0"/>
              <a:t>Unit-III : Religious Fundamentalism</a:t>
            </a:r>
          </a:p>
          <a:p>
            <a:pPr>
              <a:lnSpc>
                <a:spcPct val="150000"/>
              </a:lnSpc>
              <a:buFont typeface="Wingdings" pitchFamily="2" charset="2"/>
              <a:buChar char="Ø"/>
            </a:pPr>
            <a:r>
              <a:rPr lang="en-IN" sz="3600" dirty="0" smtClean="0"/>
              <a:t>Meaning of </a:t>
            </a:r>
            <a:r>
              <a:rPr lang="en-IN" sz="3600" dirty="0"/>
              <a:t>R</a:t>
            </a:r>
            <a:r>
              <a:rPr lang="en-IN" sz="3600" dirty="0" smtClean="0"/>
              <a:t>eligious Fundamentalism.</a:t>
            </a:r>
          </a:p>
          <a:p>
            <a:pPr>
              <a:lnSpc>
                <a:spcPct val="150000"/>
              </a:lnSpc>
              <a:buFont typeface="Wingdings" pitchFamily="2" charset="2"/>
              <a:buChar char="Ø"/>
            </a:pPr>
            <a:r>
              <a:rPr lang="en-IN" sz="3600" dirty="0" smtClean="0"/>
              <a:t> </a:t>
            </a:r>
            <a:r>
              <a:rPr lang="en-IN" sz="3600" dirty="0"/>
              <a:t>Religious </a:t>
            </a:r>
            <a:r>
              <a:rPr lang="en-IN" sz="3600" dirty="0" smtClean="0"/>
              <a:t>Fundamentalism- Global Challenges.</a:t>
            </a:r>
          </a:p>
          <a:p>
            <a:pPr>
              <a:lnSpc>
                <a:spcPct val="150000"/>
              </a:lnSpc>
              <a:buFont typeface="Wingdings" pitchFamily="2" charset="2"/>
              <a:buChar char="Ø"/>
            </a:pPr>
            <a:r>
              <a:rPr lang="en-IN" sz="3600" dirty="0"/>
              <a:t>Religious </a:t>
            </a:r>
            <a:r>
              <a:rPr lang="en-IN" sz="3600" dirty="0" smtClean="0"/>
              <a:t>Fundamentalism in South Asia: India &amp; Bangladesh</a:t>
            </a:r>
            <a:r>
              <a:rPr lang="en-IN" dirty="0" smtClean="0"/>
              <a:t>.</a:t>
            </a:r>
            <a:endParaRPr lang="en-IN" dirty="0"/>
          </a:p>
        </p:txBody>
      </p:sp>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normAutofit/>
          </a:bodyPr>
          <a:lstStyle/>
          <a:p>
            <a:r>
              <a:rPr lang="en-IN" dirty="0"/>
              <a:t>CONTEMPORARY POLITICAL IDEOLOGIES</a:t>
            </a:r>
          </a:p>
        </p:txBody>
      </p:sp>
    </p:spTree>
    <p:extLst>
      <p:ext uri="{BB962C8B-B14F-4D97-AF65-F5344CB8AC3E}">
        <p14:creationId xmlns:p14="http://schemas.microsoft.com/office/powerpoint/2010/main" val="4163083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style>
          <a:lnRef idx="1">
            <a:schemeClr val="accent4"/>
          </a:lnRef>
          <a:fillRef idx="3">
            <a:schemeClr val="accent4"/>
          </a:fillRef>
          <a:effectRef idx="2">
            <a:schemeClr val="accent4"/>
          </a:effectRef>
          <a:fontRef idx="minor">
            <a:schemeClr val="lt1"/>
          </a:fontRef>
        </p:style>
        <p:txBody>
          <a:bodyPr/>
          <a:lstStyle/>
          <a:p>
            <a:pPr marL="0" indent="0" algn="ctr">
              <a:buNone/>
            </a:pPr>
            <a:r>
              <a:rPr lang="en-IN" b="1" dirty="0" smtClean="0"/>
              <a:t>Unit-IV : Multiculturalism</a:t>
            </a:r>
          </a:p>
          <a:p>
            <a:pPr>
              <a:lnSpc>
                <a:spcPct val="150000"/>
              </a:lnSpc>
              <a:buFont typeface="Wingdings" pitchFamily="2" charset="2"/>
              <a:buChar char="Ø"/>
            </a:pPr>
            <a:r>
              <a:rPr lang="en-IN" sz="4400" dirty="0" smtClean="0"/>
              <a:t>Meaning of Multiculturalism</a:t>
            </a:r>
            <a:endParaRPr lang="en-IN" sz="4400" dirty="0"/>
          </a:p>
          <a:p>
            <a:pPr>
              <a:lnSpc>
                <a:spcPct val="150000"/>
              </a:lnSpc>
              <a:buFont typeface="Wingdings" pitchFamily="2" charset="2"/>
              <a:buChar char="Ø"/>
            </a:pPr>
            <a:r>
              <a:rPr lang="en-IN" sz="4400" dirty="0" smtClean="0"/>
              <a:t>Multiculturalism and Democracy</a:t>
            </a:r>
          </a:p>
          <a:p>
            <a:pPr>
              <a:lnSpc>
                <a:spcPct val="150000"/>
              </a:lnSpc>
              <a:buFont typeface="Wingdings" pitchFamily="2" charset="2"/>
              <a:buChar char="Ø"/>
            </a:pPr>
            <a:r>
              <a:rPr lang="en-IN" sz="4400" dirty="0" smtClean="0"/>
              <a:t>Multiculturalism in India</a:t>
            </a:r>
            <a:endParaRPr lang="en-IN" sz="4400" dirty="0"/>
          </a:p>
        </p:txBody>
      </p:sp>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IN" dirty="0"/>
              <a:t>CONTEMPORARY POLITICAL IDEOLOGIES</a:t>
            </a:r>
          </a:p>
        </p:txBody>
      </p:sp>
    </p:spTree>
    <p:extLst>
      <p:ext uri="{BB962C8B-B14F-4D97-AF65-F5344CB8AC3E}">
        <p14:creationId xmlns:p14="http://schemas.microsoft.com/office/powerpoint/2010/main" val="399567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Multiculturalism(0.1)</a:t>
            </a:r>
            <a:endParaRPr lang="en-IN" dirty="0"/>
          </a:p>
        </p:txBody>
      </p:sp>
      <p:sp>
        <p:nvSpPr>
          <p:cNvPr id="3" name="Content Placeholder 2"/>
          <p:cNvSpPr>
            <a:spLocks noGrp="1"/>
          </p:cNvSpPr>
          <p:nvPr>
            <p:ph idx="1"/>
          </p:nvPr>
        </p:nvSpPr>
        <p:spPr>
          <a:xfrm>
            <a:off x="914400" y="2362200"/>
            <a:ext cx="7239000" cy="3352800"/>
          </a:xfrm>
        </p:spPr>
        <p:txBody>
          <a:bodyPr>
            <a:normAutofit/>
          </a:bodyPr>
          <a:lstStyle/>
          <a:p>
            <a:pPr algn="just">
              <a:buFont typeface="Wingdings" pitchFamily="2" charset="2"/>
              <a:buChar char="Ø"/>
            </a:pPr>
            <a:r>
              <a:rPr lang="en-IN" b="1" dirty="0" smtClean="0"/>
              <a:t>In 2004, UNDP published its Annual Human Development Report with the title “Cultural </a:t>
            </a:r>
            <a:r>
              <a:rPr lang="en-IN" b="1" dirty="0"/>
              <a:t>L</a:t>
            </a:r>
            <a:r>
              <a:rPr lang="en-IN" b="1" dirty="0" smtClean="0"/>
              <a:t>iberty in Today’s Diverse World”-as development is closely connected with culture</a:t>
            </a:r>
          </a:p>
          <a:p>
            <a:pPr algn="just">
              <a:buFont typeface="Wingdings" pitchFamily="2" charset="2"/>
              <a:buChar char="Ø"/>
            </a:pPr>
            <a:r>
              <a:rPr lang="en-IN" b="1" dirty="0" smtClean="0"/>
              <a:t>Imp. Components of culture: Language &amp; Religion----------- play significant role in society.</a:t>
            </a:r>
          </a:p>
          <a:p>
            <a:pPr algn="just">
              <a:buFont typeface="Wingdings" pitchFamily="2" charset="2"/>
              <a:buChar char="Ø"/>
            </a:pPr>
            <a:r>
              <a:rPr lang="en-IN" b="1" dirty="0" smtClean="0"/>
              <a:t>Many region &amp; communities feel that their histories find no space in national histories.</a:t>
            </a:r>
          </a:p>
          <a:p>
            <a:pPr marL="0" indent="0" algn="just">
              <a:buNone/>
            </a:pPr>
            <a:endParaRPr lang="en-IN" dirty="0"/>
          </a:p>
        </p:txBody>
      </p:sp>
    </p:spTree>
    <p:extLst>
      <p:ext uri="{BB962C8B-B14F-4D97-AF65-F5344CB8AC3E}">
        <p14:creationId xmlns:p14="http://schemas.microsoft.com/office/powerpoint/2010/main" val="195876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729345851"/>
              </p:ext>
            </p:extLst>
          </p:nvPr>
        </p:nvGraphicFramePr>
        <p:xfrm>
          <a:off x="457200" y="2020888"/>
          <a:ext cx="8229600" cy="407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IN" dirty="0" smtClean="0"/>
              <a:t>Multiculturalism(0.2)</a:t>
            </a:r>
            <a:endParaRPr lang="en-IN" dirty="0"/>
          </a:p>
        </p:txBody>
      </p:sp>
    </p:spTree>
    <p:extLst>
      <p:ext uri="{BB962C8B-B14F-4D97-AF65-F5344CB8AC3E}">
        <p14:creationId xmlns:p14="http://schemas.microsoft.com/office/powerpoint/2010/main" val="109734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Multiculturalism(0.3)</a:t>
            </a:r>
            <a:endParaRPr lang="en-IN" dirty="0"/>
          </a:p>
        </p:txBody>
      </p:sp>
      <p:sp>
        <p:nvSpPr>
          <p:cNvPr id="3" name="Content Placeholder 2"/>
          <p:cNvSpPr>
            <a:spLocks noGrp="1"/>
          </p:cNvSpPr>
          <p:nvPr>
            <p:ph idx="4294967295"/>
          </p:nvPr>
        </p:nvSpPr>
        <p:spPr>
          <a:xfrm>
            <a:off x="609600" y="1447800"/>
            <a:ext cx="7772400" cy="4648200"/>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a:buFont typeface="Wingdings" pitchFamily="2" charset="2"/>
              <a:buChar char="Ø"/>
            </a:pPr>
            <a:r>
              <a:rPr lang="en-IN" dirty="0" smtClean="0"/>
              <a:t>Multiculturalism is an ideology which challenges:     </a:t>
            </a:r>
          </a:p>
          <a:p>
            <a:pPr marL="0" indent="0">
              <a:buNone/>
            </a:pPr>
            <a:r>
              <a:rPr lang="en-IN" dirty="0"/>
              <a:t> </a:t>
            </a:r>
            <a:r>
              <a:rPr lang="en-IN" dirty="0" smtClean="0"/>
              <a:t>                        Majority</a:t>
            </a:r>
          </a:p>
          <a:p>
            <a:pPr marL="0" indent="0">
              <a:buNone/>
            </a:pPr>
            <a:r>
              <a:rPr lang="en-IN" dirty="0"/>
              <a:t> </a:t>
            </a:r>
            <a:r>
              <a:rPr lang="en-IN" dirty="0" smtClean="0"/>
              <a:t>                        Dominant Communities &amp;</a:t>
            </a:r>
          </a:p>
          <a:p>
            <a:pPr marL="0" indent="0">
              <a:buNone/>
            </a:pPr>
            <a:r>
              <a:rPr lang="en-IN" dirty="0"/>
              <a:t> </a:t>
            </a:r>
            <a:r>
              <a:rPr lang="en-IN" dirty="0" smtClean="0"/>
              <a:t>                        State</a:t>
            </a:r>
          </a:p>
          <a:p>
            <a:pPr>
              <a:buFont typeface="Wingdings" pitchFamily="2" charset="2"/>
              <a:buChar char="Ø"/>
            </a:pPr>
            <a:r>
              <a:rPr lang="en-IN" dirty="0" smtClean="0"/>
              <a:t>It advocates: Recognition to diverse cultural identities.</a:t>
            </a:r>
          </a:p>
          <a:p>
            <a:pPr>
              <a:buFont typeface="Wingdings" pitchFamily="2" charset="2"/>
              <a:buChar char="Ø"/>
            </a:pPr>
            <a:r>
              <a:rPr lang="en-IN" dirty="0" smtClean="0"/>
              <a:t>Hence it is closely related to Democracy &amp; Justice                                                            </a:t>
            </a:r>
            <a:endParaRPr lang="en-IN" dirty="0"/>
          </a:p>
        </p:txBody>
      </p:sp>
    </p:spTree>
    <p:extLst>
      <p:ext uri="{BB962C8B-B14F-4D97-AF65-F5344CB8AC3E}">
        <p14:creationId xmlns:p14="http://schemas.microsoft.com/office/powerpoint/2010/main" val="70036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r>
              <a:rPr lang="en-IN" sz="2400" dirty="0" smtClean="0"/>
              <a:t>Multiculturalism(0.4)</a:t>
            </a:r>
            <a:endParaRPr lang="en-IN" sz="2400" dirty="0"/>
          </a:p>
        </p:txBody>
      </p:sp>
      <p:sp>
        <p:nvSpPr>
          <p:cNvPr id="3" name="Content Placeholder 2"/>
          <p:cNvSpPr>
            <a:spLocks noGrp="1"/>
          </p:cNvSpPr>
          <p:nvPr>
            <p:ph idx="1"/>
          </p:nvPr>
        </p:nvSpPr>
        <p:spPr/>
        <p:style>
          <a:lnRef idx="0">
            <a:scrgbClr r="0" g="0" b="0"/>
          </a:lnRef>
          <a:fillRef idx="1002">
            <a:schemeClr val="dk2"/>
          </a:fillRef>
          <a:effectRef idx="0">
            <a:scrgbClr r="0" g="0" b="0"/>
          </a:effectRef>
          <a:fontRef idx="major"/>
        </p:style>
        <p:txBody>
          <a:bodyPr>
            <a:normAutofit/>
          </a:bodyPr>
          <a:lstStyle/>
          <a:p>
            <a:pPr algn="just">
              <a:buFont typeface="Wingdings" pitchFamily="2" charset="2"/>
              <a:buChar char="Ø"/>
            </a:pPr>
            <a:endParaRPr lang="en-IN" dirty="0" smtClean="0"/>
          </a:p>
          <a:p>
            <a:pPr algn="just">
              <a:buFont typeface="Wingdings" pitchFamily="2" charset="2"/>
              <a:buChar char="Ø"/>
            </a:pPr>
            <a:endParaRPr lang="en-IN" dirty="0"/>
          </a:p>
          <a:p>
            <a:pPr algn="just">
              <a:buFont typeface="Wingdings" pitchFamily="2" charset="2"/>
              <a:buChar char="Ø"/>
            </a:pPr>
            <a:endParaRPr lang="en-IN" dirty="0" smtClean="0"/>
          </a:p>
          <a:p>
            <a:pPr algn="just">
              <a:buFont typeface="Wingdings" pitchFamily="2" charset="2"/>
              <a:buChar char="Ø"/>
            </a:pPr>
            <a:r>
              <a:rPr lang="en-IN" dirty="0" smtClean="0"/>
              <a:t> </a:t>
            </a:r>
            <a:r>
              <a:rPr lang="en-IN" sz="4400" dirty="0" smtClean="0"/>
              <a:t>Multiculturalism is discussed in the Political &amp; Social Discourse of the recent decades. </a:t>
            </a:r>
          </a:p>
          <a:p>
            <a:pPr algn="just">
              <a:buFont typeface="Wingdings" pitchFamily="2" charset="2"/>
              <a:buChar char="Ø"/>
            </a:pPr>
            <a:endParaRPr lang="en-IN" dirty="0"/>
          </a:p>
        </p:txBody>
      </p:sp>
      <p:sp>
        <p:nvSpPr>
          <p:cNvPr id="4" name="Text Placeholder 3"/>
          <p:cNvSpPr>
            <a:spLocks noGrp="1"/>
          </p:cNvSpPr>
          <p:nvPr>
            <p:ph type="body" sz="half" idx="2"/>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r>
              <a:rPr lang="en-IN" sz="6000" dirty="0" smtClean="0"/>
              <a:t>Meaning</a:t>
            </a:r>
          </a:p>
        </p:txBody>
      </p:sp>
    </p:spTree>
    <p:extLst>
      <p:ext uri="{BB962C8B-B14F-4D97-AF65-F5344CB8AC3E}">
        <p14:creationId xmlns:p14="http://schemas.microsoft.com/office/powerpoint/2010/main" val="154979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2286000"/>
            <a:ext cx="8153400" cy="3810000"/>
          </a:xfrm>
        </p:spPr>
        <p:txBody>
          <a:bodyPr>
            <a:normAutofit fontScale="92500" lnSpcReduction="10000"/>
          </a:bodyPr>
          <a:lstStyle/>
          <a:p>
            <a:pPr algn="just"/>
            <a:r>
              <a:rPr lang="en-IN" sz="3200" b="1" dirty="0" smtClean="0"/>
              <a:t>Multiculturalism is a body of thought in political philosophy about the proper way to respond to cultural and religious diversity. Thus, the term essentially refers to the acknowledgement and respect of people from different cultures, languages and religious, in simple terms to all groups of people, belonging to varied cultural, religious and historical backgrounds</a:t>
            </a:r>
            <a:r>
              <a:rPr lang="en-IN" dirty="0" smtClean="0"/>
              <a:t>.</a:t>
            </a:r>
            <a:endParaRPr lang="en-IN" dirty="0"/>
          </a:p>
        </p:txBody>
      </p:sp>
      <p:sp>
        <p:nvSpPr>
          <p:cNvPr id="3" name="Title 2"/>
          <p:cNvSpPr>
            <a:spLocks noGrp="1"/>
          </p:cNvSpPr>
          <p:nvPr>
            <p:ph type="title"/>
          </p:nvPr>
        </p:nvSpPr>
        <p:spPr>
          <a:xfrm>
            <a:off x="1981200" y="975360"/>
            <a:ext cx="5257800" cy="929640"/>
          </a:xfrm>
        </p:spPr>
        <p:txBody>
          <a:bodyPr>
            <a:normAutofit/>
          </a:bodyPr>
          <a:lstStyle/>
          <a:p>
            <a:r>
              <a:rPr lang="en-IN" sz="2400" dirty="0" smtClean="0">
                <a:solidFill>
                  <a:srgbClr val="C00000"/>
                </a:solidFill>
              </a:rPr>
              <a:t>The Stanford dictionary of philosophy</a:t>
            </a:r>
            <a:endParaRPr lang="en-IN" sz="2400" dirty="0">
              <a:solidFill>
                <a:srgbClr val="C00000"/>
              </a:solidFill>
            </a:endParaRPr>
          </a:p>
        </p:txBody>
      </p:sp>
    </p:spTree>
    <p:extLst>
      <p:ext uri="{BB962C8B-B14F-4D97-AF65-F5344CB8AC3E}">
        <p14:creationId xmlns:p14="http://schemas.microsoft.com/office/powerpoint/2010/main" val="275792450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948</Words>
  <Application>Microsoft Office PowerPoint</Application>
  <PresentationFormat>On-screen Show (4:3)</PresentationFormat>
  <Paragraphs>144</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Custom Design</vt:lpstr>
      <vt:lpstr>BlackTie</vt:lpstr>
      <vt:lpstr>Couture</vt:lpstr>
      <vt:lpstr>CONTEMPORARY POLITICAL IDEOLOGIES</vt:lpstr>
      <vt:lpstr>CONTEMPORARY POLITICAL IDEOLOGIES</vt:lpstr>
      <vt:lpstr>CONTEMPORARY POLITICAL IDEOLOGIES</vt:lpstr>
      <vt:lpstr>CONTEMPORARY POLITICAL IDEOLOGIES</vt:lpstr>
      <vt:lpstr>Multiculturalism(0.1)</vt:lpstr>
      <vt:lpstr>Multiculturalism(0.2)</vt:lpstr>
      <vt:lpstr>Multiculturalism(0.3)</vt:lpstr>
      <vt:lpstr>Multiculturalism(0.4)</vt:lpstr>
      <vt:lpstr>The Stanford dictionary of philosophy</vt:lpstr>
      <vt:lpstr>According to bhikhu parekh it constitutes three insights</vt:lpstr>
      <vt:lpstr>Meaning</vt:lpstr>
      <vt:lpstr>What it wants to achieve?</vt:lpstr>
      <vt:lpstr>Multicultural  vs  monocultural</vt:lpstr>
      <vt:lpstr>LIBERALISM</vt:lpstr>
      <vt:lpstr>LIBERALISM</vt:lpstr>
      <vt:lpstr>CLASSICAL LIBERALISM</vt:lpstr>
      <vt:lpstr>CLASSICAL LIBERALISM</vt:lpstr>
      <vt:lpstr>CLASSICAL LIBERALISM</vt:lpstr>
      <vt:lpstr>PowerPoint Presentation</vt:lpstr>
      <vt:lpstr>MODERN LIBERALISM</vt:lpstr>
      <vt:lpstr>MODERN LIBERALISM</vt:lpstr>
      <vt:lpstr>MODERN LIBERALISM</vt:lpstr>
      <vt:lpstr>MODERN LIBERALISM</vt:lpstr>
      <vt:lpstr>MODERN LIBERALISM</vt:lpstr>
      <vt:lpstr>.</vt:lpstr>
      <vt:lpstr>NEO-LIBERALISM</vt:lpstr>
      <vt:lpst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POLITICAL IDEOLOGIES</dc:title>
  <dc:creator>User</dc:creator>
  <cp:lastModifiedBy>User</cp:lastModifiedBy>
  <cp:revision>95</cp:revision>
  <dcterms:created xsi:type="dcterms:W3CDTF">2006-08-16T00:00:00Z</dcterms:created>
  <dcterms:modified xsi:type="dcterms:W3CDTF">2016-08-20T06:41:26Z</dcterms:modified>
</cp:coreProperties>
</file>